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rawings/drawing1.xml" ContentType="application/vnd.openxmlformats-officedocument.drawingml.chartshap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9" r:id="rId3"/>
  </p:sldMasterIdLst>
  <p:notesMasterIdLst>
    <p:notesMasterId r:id="rId5"/>
  </p:notesMasterIdLst>
  <p:handoutMasterIdLst>
    <p:handoutMasterId r:id="rId54"/>
  </p:handoutMasterIdLst>
  <p:sldIdLst>
    <p:sldId id="312" r:id="rId4"/>
    <p:sldId id="387" r:id="rId6"/>
    <p:sldId id="389" r:id="rId7"/>
    <p:sldId id="279" r:id="rId8"/>
    <p:sldId id="280" r:id="rId9"/>
    <p:sldId id="294" r:id="rId10"/>
    <p:sldId id="304" r:id="rId11"/>
    <p:sldId id="301" r:id="rId12"/>
    <p:sldId id="302" r:id="rId13"/>
    <p:sldId id="315" r:id="rId14"/>
    <p:sldId id="292" r:id="rId15"/>
    <p:sldId id="390" r:id="rId16"/>
    <p:sldId id="364" r:id="rId17"/>
    <p:sldId id="393" r:id="rId18"/>
    <p:sldId id="395" r:id="rId19"/>
    <p:sldId id="394" r:id="rId20"/>
    <p:sldId id="366" r:id="rId21"/>
    <p:sldId id="367" r:id="rId22"/>
    <p:sldId id="368" r:id="rId23"/>
    <p:sldId id="369" r:id="rId24"/>
    <p:sldId id="370" r:id="rId25"/>
    <p:sldId id="371" r:id="rId26"/>
    <p:sldId id="396" r:id="rId27"/>
    <p:sldId id="397" r:id="rId28"/>
    <p:sldId id="373" r:id="rId29"/>
    <p:sldId id="374" r:id="rId30"/>
    <p:sldId id="375" r:id="rId31"/>
    <p:sldId id="391" r:id="rId32"/>
    <p:sldId id="362" r:id="rId33"/>
    <p:sldId id="268" r:id="rId34"/>
    <p:sldId id="398" r:id="rId35"/>
    <p:sldId id="399" r:id="rId36"/>
    <p:sldId id="269" r:id="rId37"/>
    <p:sldId id="403" r:id="rId38"/>
    <p:sldId id="404" r:id="rId39"/>
    <p:sldId id="300" r:id="rId40"/>
    <p:sldId id="316" r:id="rId41"/>
    <p:sldId id="276" r:id="rId42"/>
    <p:sldId id="354" r:id="rId43"/>
    <p:sldId id="328" r:id="rId44"/>
    <p:sldId id="405" r:id="rId45"/>
    <p:sldId id="406" r:id="rId46"/>
    <p:sldId id="402" r:id="rId47"/>
    <p:sldId id="400" r:id="rId48"/>
    <p:sldId id="401" r:id="rId49"/>
    <p:sldId id="384" r:id="rId50"/>
    <p:sldId id="382" r:id="rId51"/>
    <p:sldId id="383" r:id="rId52"/>
    <p:sldId id="333" r:id="rId53"/>
  </p:sldIdLst>
  <p:sldSz cx="9144000" cy="6858000" type="screen4x3"/>
  <p:notesSz cx="6858000" cy="9947275"/>
  <p:defaultTex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B33705"/>
    <a:srgbClr val="FFFF66"/>
    <a:srgbClr val="FAF9CF"/>
    <a:srgbClr val="10D4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42" autoAdjust="0"/>
    <p:restoredTop sz="94162" autoAdjust="0"/>
  </p:normalViewPr>
  <p:slideViewPr>
    <p:cSldViewPr>
      <p:cViewPr varScale="1">
        <p:scale>
          <a:sx n="82" d="100"/>
          <a:sy n="82" d="100"/>
        </p:scale>
        <p:origin x="1062" y="102"/>
      </p:cViewPr>
      <p:guideLst>
        <p:guide orient="horz" pos="2160"/>
        <p:guide pos="2880"/>
      </p:guideLst>
    </p:cSldViewPr>
  </p:slideViewPr>
  <p:notesTextViewPr>
    <p:cViewPr>
      <p:scale>
        <a:sx n="3" d="2"/>
        <a:sy n="3" d="2"/>
      </p:scale>
      <p:origin x="0" y="0"/>
    </p:cViewPr>
  </p:notesTextViewPr>
  <p:notesViewPr>
    <p:cSldViewPr>
      <p:cViewPr varScale="1">
        <p:scale>
          <a:sx n="68" d="100"/>
          <a:sy n="68" d="100"/>
        </p:scale>
        <p:origin x="-3336" y="-108"/>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7" Type="http://schemas.openxmlformats.org/officeDocument/2006/relationships/tableStyles" Target="tableStyles.xml"/><Relationship Id="rId56" Type="http://schemas.openxmlformats.org/officeDocument/2006/relationships/viewProps" Target="viewProps.xml"/><Relationship Id="rId55" Type="http://schemas.openxmlformats.org/officeDocument/2006/relationships/presProps" Target="presProps.xml"/><Relationship Id="rId54" Type="http://schemas.openxmlformats.org/officeDocument/2006/relationships/handoutMaster" Target="handoutMasters/handoutMaster1.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chartUserShapes" Target="../drawings/drawing1.xml"/><Relationship Id="rId1" Type="http://schemas.openxmlformats.org/officeDocument/2006/relationships/oleObject" Target="file:///C:\Users\comnav\Desktop\&#26032;&#24314; Microsoft Office Excel &#24037;&#20316;&#349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0555555555555555"/>
          <c:w val="0.952380952380952"/>
          <c:h val="0.791373942840478"/>
        </c:manualLayout>
      </c:layout>
      <c:pieChart>
        <c:varyColors val="1"/>
        <c:ser>
          <c:idx val="0"/>
          <c:order val="0"/>
          <c:spPr>
            <a:effectLst/>
          </c:spPr>
          <c:explosion val="25"/>
          <c:dPt>
            <c:idx val="0"/>
            <c:bubble3D val="0"/>
            <c:explosion val="45"/>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dPt>
          <c:dPt>
            <c:idx val="1"/>
            <c:bubble3D val="0"/>
            <c:explosion val="25"/>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dPt>
          <c:dPt>
            <c:idx val="2"/>
            <c:bubble3D val="0"/>
            <c:explosion val="25"/>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dPt>
          <c:dPt>
            <c:idx val="3"/>
            <c:bubble3D val="0"/>
            <c:explosion val="25"/>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a:noFill/>
              </a:ln>
              <a:effectLst>
                <a:outerShdw blurRad="40000" dist="20000" dir="5400000" rotWithShape="0">
                  <a:srgbClr val="000000">
                    <a:alpha val="38000"/>
                  </a:srgbClr>
                </a:outerShdw>
              </a:effectLst>
              <a:sp3d/>
            </c:spPr>
          </c:dPt>
          <c:dLbls>
            <c:dLbl>
              <c:idx val="0"/>
              <c:layout/>
              <c:tx>
                <c:rich>
                  <a:bodyPr vertOverflow="ellipsis" anchor="ctr" anchorCtr="1"/>
                  <a:lstStyle/>
                  <a:p>
                    <a:fld id="{914b1d18-872a-4aa2-a861-91bb43089819}" type="CATEGORYNAME">
                      <a:t>[CATEGORY NAME]</a:t>
                    </a:fld>
                    <a:endParaRPr lang="en-US" altLang="zh-CN"/>
                  </a:p>
                </c:rich>
              </c:tx>
              <c:numFmt formatCode="General" sourceLinked="1"/>
              <c:dLblPos val="inEnd"/>
              <c:showLegendKey val="0"/>
              <c:showVal val="0"/>
              <c:showCatName val="1"/>
              <c:showSerName val="0"/>
              <c:showPercent val="1"/>
              <c:showBubbleSize val="0"/>
              <c:separator>
</c:separator>
              <c:extLst>
                <c:ext xmlns:c15="http://schemas.microsoft.com/office/drawing/2012/chart" uri="{CE6537A1-D6FC-4f65-9D91-7224C49458BB}"/>
              </c:extLst>
            </c:dLbl>
            <c:dLbl>
              <c:idx val="1"/>
              <c:layout/>
              <c:tx>
                <c:rich>
                  <a:bodyPr vertOverflow="ellipsis" anchor="ctr" anchorCtr="1"/>
                  <a:lstStyle/>
                  <a:p>
                    <a:fld id="{5266817e-7549-43bc-abac-868cba1cf7b7}" type="CATEGORYNAME">
                      <a:t>[CATEGORY NAME]</a:t>
                    </a:fld>
                    <a:endParaRPr lang="en-US" altLang="zh-CN"/>
                  </a:p>
                </c:rich>
              </c:tx>
              <c:numFmt formatCode="General" sourceLinked="1"/>
              <c:dLblPos val="inEnd"/>
              <c:showLegendKey val="0"/>
              <c:showVal val="0"/>
              <c:showCatName val="1"/>
              <c:showSerName val="0"/>
              <c:showPercent val="1"/>
              <c:showBubbleSize val="0"/>
              <c:separator>
</c:separator>
              <c:extLst>
                <c:ext xmlns:c15="http://schemas.microsoft.com/office/drawing/2012/chart" uri="{CE6537A1-D6FC-4f65-9D91-7224C49458BB}"/>
              </c:extLst>
            </c:dLbl>
            <c:dLbl>
              <c:idx val="2"/>
              <c:layout/>
              <c:tx>
                <c:rich>
                  <a:bodyPr vertOverflow="ellipsis" anchor="ctr" anchorCtr="1"/>
                  <a:lstStyle/>
                  <a:p>
                    <a:fld id="{01f94c58-5b74-4a5a-bb6a-2994e08e3bb7}" type="CATEGORYNAME">
                      <a:t>[CATEGORY NAME]</a:t>
                    </a:fld>
                    <a:endParaRPr lang="zh-CN" altLang="en-US"/>
                  </a:p>
                </c:rich>
              </c:tx>
              <c:numFmt formatCode="General" sourceLinked="1"/>
              <c:dLblPos val="inEnd"/>
              <c:showLegendKey val="0"/>
              <c:showVal val="0"/>
              <c:showCatName val="1"/>
              <c:showSerName val="0"/>
              <c:showPercent val="1"/>
              <c:showBubbleSize val="0"/>
              <c:separator>
</c:separator>
              <c:extLst>
                <c:ext xmlns:c15="http://schemas.microsoft.com/office/drawing/2012/chart" uri="{CE6537A1-D6FC-4f65-9D91-7224C49458BB}"/>
              </c:extLst>
            </c:dLbl>
            <c:dLbl>
              <c:idx val="3"/>
              <c:layout/>
              <c:tx>
                <c:rich>
                  <a:bodyPr vertOverflow="ellipsis" anchor="ctr" anchorCtr="1"/>
                  <a:lstStyle/>
                  <a:p>
                    <a:fld id="{8c01c930-6296-40f6-b5bb-1c737af77a5a}" type="CATEGORYNAME">
                      <a:t>[CATEGORY NAME]</a:t>
                    </a:fld>
                    <a:endParaRPr lang="en-US" altLang="zh-CN"/>
                  </a:p>
                </c:rich>
              </c:tx>
              <c:numFmt formatCode="General" sourceLinked="1"/>
              <c:dLblPos val="inEnd"/>
              <c:showLegendKey val="0"/>
              <c:showVal val="0"/>
              <c:showCatName val="1"/>
              <c:showSerName val="0"/>
              <c:showPercent val="1"/>
              <c:showBubbleSize val="0"/>
              <c:separator>
</c:separator>
              <c:extLst>
                <c:ext xmlns:c15="http://schemas.microsoft.com/office/drawing/2012/chart" uri="{CE6537A1-D6FC-4f65-9D91-7224C49458BB}"/>
              </c:extLst>
            </c:dLbl>
            <c:numFmt formatCode="General" sourceLinked="1"/>
            <c:spPr>
              <a:noFill/>
              <a:ln>
                <a:noFill/>
              </a:ln>
              <a:effectLst/>
            </c:spPr>
            <c:txPr>
              <a:bodyPr rot="0" spcFirstLastPara="1" vertOverflow="ellipsis" horzOverflow="overflow" vert="horz" wrap="square" lIns="38100" tIns="19050" rIns="38100" bIns="19050" anchor="ctr" anchorCtr="1">
                <a:spAutoFit/>
              </a:bodyPr>
              <a:lstStyle/>
              <a:p>
                <a:pPr>
                  <a:defRPr sz="1600" b="0" i="0" u="none" strike="noStrike" kern="1200" baseline="0">
                    <a:solidFill>
                      <a:schemeClr val="tx1">
                        <a:lumMod val="65000"/>
                        <a:lumOff val="35000"/>
                      </a:schemeClr>
                    </a:solidFill>
                    <a:latin typeface="微软雅黑" pitchFamily="34" charset="-122"/>
                    <a:ea typeface="微软雅黑" pitchFamily="34" charset="-122"/>
                    <a:cs typeface="+mn-cs"/>
                  </a:defRPr>
                </a:pPr>
              </a:p>
            </c:txPr>
            <c:dLblPos val="inEnd"/>
            <c:showLegendKey val="0"/>
            <c:showVal val="0"/>
            <c:showCatName val="1"/>
            <c:showSerName val="0"/>
            <c:showPercent val="1"/>
            <c:showBubbleSize val="0"/>
            <c:separator>
</c:separator>
            <c:showLeaderLines val="0"/>
            <c:extLst>
              <c:ext xmlns:c15="http://schemas.microsoft.com/office/drawing/2012/chart" uri="{CE6537A1-D6FC-4f65-9D91-7224C49458BB}">
                <c15:layout/>
                <c15:showLeaderLines val="0"/>
                <c15:leaderLines>
                  <c:spPr>
                    <a:ln>
                      <a:noFill/>
                    </a:ln>
                    <a:effectLst/>
                  </c:spPr>
                </c15:leaderLines>
              </c:ext>
            </c:extLst>
          </c:dLbls>
          <c:cat>
            <c:strRef>
              <c:f>Sheet1!$C$1:$F$1</c:f>
              <c:strCache>
                <c:ptCount val="4"/>
                <c:pt idx="0">
                  <c:v>Trimble </c:v>
                </c:pt>
                <c:pt idx="1">
                  <c:v>NovAtel</c:v>
                </c:pt>
                <c:pt idx="2">
                  <c:v>上海司南</c:v>
                </c:pt>
                <c:pt idx="3">
                  <c:v>Other </c:v>
                </c:pt>
              </c:strCache>
            </c:strRef>
          </c:cat>
          <c:val>
            <c:numRef>
              <c:f>Sheet1!$C$2:$F$2</c:f>
              <c:numCache>
                <c:formatCode>General</c:formatCode>
                <c:ptCount val="4"/>
                <c:pt idx="0" c:formatCode="General">
                  <c:v>42000</c:v>
                </c:pt>
                <c:pt idx="1" c:formatCode="General">
                  <c:v>18000</c:v>
                </c:pt>
                <c:pt idx="2" c:formatCode="General">
                  <c:v>20000</c:v>
                </c:pt>
                <c:pt idx="3" c:formatCode="General">
                  <c:v>3000</c:v>
                </c:pt>
              </c:numCache>
            </c:numRef>
          </c:val>
        </c:ser>
        <c:dLbls>
          <c:dLblPos val="inEnd"/>
          <c:showLegendKey val="0"/>
          <c:showVal val="0"/>
          <c:showCatName val="1"/>
          <c:showSerName val="0"/>
          <c:showPercent val="0"/>
          <c:showBubbleSize val="0"/>
        </c:dLbls>
        <c:firstSliceAng val="230"/>
      </c:pieChart>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a:pPr>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ADDC48-9FE3-42C8-B277-C939FADCCA74}"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zh-CN" altLang="en-US"/>
        </a:p>
      </dgm:t>
    </dgm:pt>
    <dgm:pt modelId="{F0A36796-A33B-4751-A16F-0B7C99C21F12}">
      <dgm:prSet custT="1"/>
      <dgm:spPr/>
      <dgm:t>
        <a:bodyPr/>
        <a:lstStyle/>
        <a:p>
          <a:pPr rtl="0"/>
          <a:r>
            <a:rPr lang="zh-CN" altLang="en-US" sz="3600" b="1" dirty="0" smtClean="0">
              <a:effectLst>
                <a:outerShdw blurRad="38100" dist="38100" dir="2700000" algn="tl">
                  <a:srgbClr val="000000">
                    <a:alpha val="43137"/>
                  </a:srgbClr>
                </a:outerShdw>
              </a:effectLst>
              <a:latin typeface="+mn-lt"/>
              <a:ea typeface="幼圆" panose="02010509060101010101" pitchFamily="49" charset="-122"/>
            </a:rPr>
            <a:t>公司介绍</a:t>
          </a:r>
          <a:endParaRPr lang="zh-CN" altLang="en-US" sz="3600" b="1" dirty="0">
            <a:effectLst>
              <a:outerShdw blurRad="38100" dist="38100" dir="2700000" algn="tl">
                <a:srgbClr val="000000">
                  <a:alpha val="43137"/>
                </a:srgbClr>
              </a:outerShdw>
            </a:effectLst>
            <a:latin typeface="+mn-lt"/>
            <a:ea typeface="幼圆" panose="02010509060101010101" pitchFamily="49" charset="-122"/>
          </a:endParaRPr>
        </a:p>
      </dgm:t>
    </dgm:pt>
    <dgm:pt modelId="{8E09EA87-532A-406E-AF8E-09FB00ADC41F}" type="parTrans" cxnId="{421B4B67-C513-4170-8A3D-92BEBFDEE660}">
      <dgm:prSet/>
      <dgm:spPr/>
      <dgm:t>
        <a:bodyPr/>
        <a:lstStyle/>
        <a:p>
          <a:endParaRPr lang="zh-CN" altLang="en-US"/>
        </a:p>
      </dgm:t>
    </dgm:pt>
    <dgm:pt modelId="{41242CC8-A3E7-4A07-B092-3FB53DF481C0}" type="sibTrans" cxnId="{421B4B67-C513-4170-8A3D-92BEBFDEE660}">
      <dgm:prSet/>
      <dgm:spPr/>
      <dgm:t>
        <a:bodyPr/>
        <a:lstStyle/>
        <a:p>
          <a:endParaRPr lang="zh-CN" altLang="en-US"/>
        </a:p>
      </dgm:t>
    </dgm:pt>
    <dgm:pt modelId="{DEDFFB93-2AFF-45FF-BC6E-7D36E2CBE26C}">
      <dgm:prSet custT="1"/>
      <dgm:spPr/>
      <dgm:t>
        <a:bodyPr/>
        <a:lstStyle/>
        <a:p>
          <a:pPr rtl="0"/>
          <a:r>
            <a:rPr lang="zh-CN" altLang="en-US" sz="3600" b="1" dirty="0" smtClean="0">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产品体系</a:t>
          </a:r>
          <a:endParaRPr lang="zh-CN" altLang="en-US" sz="3600" b="1" dirty="0">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dgm:t>
    </dgm:pt>
    <dgm:pt modelId="{B92FBA33-DE49-4E24-81A1-59989C490144}" type="parTrans" cxnId="{A4A82312-A5A5-41FA-A10C-6622DBA72899}">
      <dgm:prSet/>
      <dgm:spPr/>
      <dgm:t>
        <a:bodyPr/>
        <a:lstStyle/>
        <a:p>
          <a:endParaRPr lang="zh-CN" altLang="en-US"/>
        </a:p>
      </dgm:t>
    </dgm:pt>
    <dgm:pt modelId="{D3C39308-76A1-4A47-851D-8E3FD3C899E0}" type="sibTrans" cxnId="{A4A82312-A5A5-41FA-A10C-6622DBA72899}">
      <dgm:prSet/>
      <dgm:spPr/>
      <dgm:t>
        <a:bodyPr/>
        <a:lstStyle/>
        <a:p>
          <a:endParaRPr lang="zh-CN" altLang="en-US"/>
        </a:p>
      </dgm:t>
    </dgm:pt>
    <dgm:pt modelId="{C529FDE3-6327-484A-ACC8-BE006313B09C}">
      <dgm:prSet custT="1"/>
      <dgm:spPr/>
      <dgm:t>
        <a:bodyPr/>
        <a:lstStyle/>
        <a:p>
          <a:pPr rtl="0"/>
          <a:r>
            <a:rPr lang="zh-CN" altLang="en-US" sz="3600" b="1" dirty="0" smtClean="0">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行业应用</a:t>
          </a:r>
          <a:endParaRPr lang="zh-CN" altLang="en-US" sz="3600" b="1" dirty="0">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dgm:t>
    </dgm:pt>
    <dgm:pt modelId="{04760207-E784-419B-B73A-E3077A1F784B}" type="parTrans" cxnId="{CFD9C3B0-FDC4-42B6-844F-2FE2274C7444}">
      <dgm:prSet/>
      <dgm:spPr/>
      <dgm:t>
        <a:bodyPr/>
        <a:lstStyle/>
        <a:p>
          <a:endParaRPr lang="zh-CN" altLang="en-US"/>
        </a:p>
      </dgm:t>
    </dgm:pt>
    <dgm:pt modelId="{DD441945-7356-4B90-A875-D8E0C5645B63}" type="sibTrans" cxnId="{CFD9C3B0-FDC4-42B6-844F-2FE2274C7444}">
      <dgm:prSet/>
      <dgm:spPr/>
      <dgm:t>
        <a:bodyPr/>
        <a:lstStyle/>
        <a:p>
          <a:endParaRPr lang="zh-CN" altLang="en-US"/>
        </a:p>
      </dgm:t>
    </dgm:pt>
    <dgm:pt modelId="{C87158FC-EA8F-48B6-926C-60C6D5152EB8}">
      <dgm:prSet custT="1"/>
      <dgm:spPr/>
      <dgm:t>
        <a:bodyPr/>
        <a:lstStyle/>
        <a:p>
          <a:pPr rtl="0"/>
          <a:r>
            <a:rPr lang="zh-CN" altLang="en-US" sz="3600" b="1" dirty="0" smtClean="0">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典型案例</a:t>
          </a:r>
          <a:endParaRPr lang="zh-CN" altLang="en-US" sz="3600" b="1" dirty="0">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dgm:t>
    </dgm:pt>
    <dgm:pt modelId="{8A019513-43F1-4AC5-8678-CDCACDB05BE3}" type="parTrans" cxnId="{A6BE0659-CE53-4352-BB37-7AB6E1169E14}">
      <dgm:prSet/>
      <dgm:spPr/>
      <dgm:t>
        <a:bodyPr/>
        <a:lstStyle/>
        <a:p>
          <a:endParaRPr lang="zh-CN" altLang="en-US"/>
        </a:p>
      </dgm:t>
    </dgm:pt>
    <dgm:pt modelId="{0E4EB597-6BB0-45D6-A451-AED03F33745B}" type="sibTrans" cxnId="{A6BE0659-CE53-4352-BB37-7AB6E1169E14}">
      <dgm:prSet/>
      <dgm:spPr/>
      <dgm:t>
        <a:bodyPr/>
        <a:lstStyle/>
        <a:p>
          <a:endParaRPr lang="zh-CN" altLang="en-US"/>
        </a:p>
      </dgm:t>
    </dgm:pt>
    <dgm:pt modelId="{34210FA8-AAD0-47C9-8B81-E9CEED6DBFF2}" type="pres">
      <dgm:prSet presAssocID="{B7ADDC48-9FE3-42C8-B277-C939FADCCA74}" presName="linear" presStyleCnt="0">
        <dgm:presLayoutVars>
          <dgm:animLvl val="lvl"/>
          <dgm:resizeHandles val="exact"/>
        </dgm:presLayoutVars>
      </dgm:prSet>
      <dgm:spPr/>
      <dgm:t>
        <a:bodyPr/>
        <a:lstStyle/>
        <a:p>
          <a:endParaRPr lang="zh-CN" altLang="en-US"/>
        </a:p>
      </dgm:t>
    </dgm:pt>
    <dgm:pt modelId="{4E024560-7982-4A2F-94FB-67F91C1ACAFD}" type="pres">
      <dgm:prSet presAssocID="{F0A36796-A33B-4751-A16F-0B7C99C21F12}" presName="parentText" presStyleLbl="node1" presStyleIdx="0" presStyleCnt="4">
        <dgm:presLayoutVars>
          <dgm:chMax val="0"/>
          <dgm:bulletEnabled val="1"/>
        </dgm:presLayoutVars>
      </dgm:prSet>
      <dgm:spPr/>
      <dgm:t>
        <a:bodyPr/>
        <a:lstStyle/>
        <a:p>
          <a:endParaRPr lang="zh-CN" altLang="en-US"/>
        </a:p>
      </dgm:t>
    </dgm:pt>
    <dgm:pt modelId="{37A33EA1-656C-4D4B-B997-4B44C9AE5D39}" type="pres">
      <dgm:prSet presAssocID="{41242CC8-A3E7-4A07-B092-3FB53DF481C0}" presName="spacer" presStyleCnt="0"/>
      <dgm:spPr/>
      <dgm:t>
        <a:bodyPr/>
        <a:lstStyle/>
        <a:p>
          <a:endParaRPr lang="zh-CN" altLang="en-US"/>
        </a:p>
      </dgm:t>
    </dgm:pt>
    <dgm:pt modelId="{1B7E145B-D84A-4D74-B503-7B7040965527}" type="pres">
      <dgm:prSet presAssocID="{DEDFFB93-2AFF-45FF-BC6E-7D36E2CBE26C}" presName="parentText" presStyleLbl="node1" presStyleIdx="1" presStyleCnt="4">
        <dgm:presLayoutVars>
          <dgm:chMax val="0"/>
          <dgm:bulletEnabled val="1"/>
        </dgm:presLayoutVars>
      </dgm:prSet>
      <dgm:spPr/>
      <dgm:t>
        <a:bodyPr/>
        <a:lstStyle/>
        <a:p>
          <a:endParaRPr lang="zh-CN" altLang="en-US"/>
        </a:p>
      </dgm:t>
    </dgm:pt>
    <dgm:pt modelId="{72F00439-E38B-46A1-BF46-FB785B073900}" type="pres">
      <dgm:prSet presAssocID="{D3C39308-76A1-4A47-851D-8E3FD3C899E0}" presName="spacer" presStyleCnt="0"/>
      <dgm:spPr/>
      <dgm:t>
        <a:bodyPr/>
        <a:lstStyle/>
        <a:p>
          <a:endParaRPr lang="zh-CN" altLang="en-US"/>
        </a:p>
      </dgm:t>
    </dgm:pt>
    <dgm:pt modelId="{3281EC39-CD62-4BA6-9E3D-832C051E2E8D}" type="pres">
      <dgm:prSet presAssocID="{C529FDE3-6327-484A-ACC8-BE006313B09C}" presName="parentText" presStyleLbl="node1" presStyleIdx="2" presStyleCnt="4">
        <dgm:presLayoutVars>
          <dgm:chMax val="0"/>
          <dgm:bulletEnabled val="1"/>
        </dgm:presLayoutVars>
      </dgm:prSet>
      <dgm:spPr/>
      <dgm:t>
        <a:bodyPr/>
        <a:lstStyle/>
        <a:p>
          <a:endParaRPr lang="zh-CN" altLang="en-US"/>
        </a:p>
      </dgm:t>
    </dgm:pt>
    <dgm:pt modelId="{E816659C-9995-490E-ABCA-FC2B6B4C92BA}" type="pres">
      <dgm:prSet presAssocID="{DD441945-7356-4B90-A875-D8E0C5645B63}" presName="spacer" presStyleCnt="0"/>
      <dgm:spPr/>
      <dgm:t>
        <a:bodyPr/>
        <a:lstStyle/>
        <a:p>
          <a:endParaRPr lang="zh-CN" altLang="en-US"/>
        </a:p>
      </dgm:t>
    </dgm:pt>
    <dgm:pt modelId="{D206AADD-67EC-4528-B8CA-313594AE1C5D}" type="pres">
      <dgm:prSet presAssocID="{C87158FC-EA8F-48B6-926C-60C6D5152EB8}" presName="parentText" presStyleLbl="node1" presStyleIdx="3" presStyleCnt="4">
        <dgm:presLayoutVars>
          <dgm:chMax val="0"/>
          <dgm:bulletEnabled val="1"/>
        </dgm:presLayoutVars>
      </dgm:prSet>
      <dgm:spPr/>
      <dgm:t>
        <a:bodyPr/>
        <a:lstStyle/>
        <a:p>
          <a:endParaRPr lang="zh-CN" altLang="en-US"/>
        </a:p>
      </dgm:t>
    </dgm:pt>
  </dgm:ptLst>
  <dgm:cxnLst>
    <dgm:cxn modelId="{93414977-7117-415D-9C9B-B8C7C1A383D7}" type="presOf" srcId="{B7ADDC48-9FE3-42C8-B277-C939FADCCA74}" destId="{34210FA8-AAD0-47C9-8B81-E9CEED6DBFF2}" srcOrd="0" destOrd="0" presId="urn:microsoft.com/office/officeart/2005/8/layout/vList2"/>
    <dgm:cxn modelId="{421B4B67-C513-4170-8A3D-92BEBFDEE660}" srcId="{B7ADDC48-9FE3-42C8-B277-C939FADCCA74}" destId="{F0A36796-A33B-4751-A16F-0B7C99C21F12}" srcOrd="0" destOrd="0" parTransId="{8E09EA87-532A-406E-AF8E-09FB00ADC41F}" sibTransId="{41242CC8-A3E7-4A07-B092-3FB53DF481C0}"/>
    <dgm:cxn modelId="{1F7CA835-D839-4ADD-A312-AC96A43E663D}" type="presOf" srcId="{C87158FC-EA8F-48B6-926C-60C6D5152EB8}" destId="{D206AADD-67EC-4528-B8CA-313594AE1C5D}" srcOrd="0" destOrd="0" presId="urn:microsoft.com/office/officeart/2005/8/layout/vList2"/>
    <dgm:cxn modelId="{C3137766-0BF5-45D9-9280-0EE276DFCBA8}" type="presOf" srcId="{DEDFFB93-2AFF-45FF-BC6E-7D36E2CBE26C}" destId="{1B7E145B-D84A-4D74-B503-7B7040965527}" srcOrd="0" destOrd="0" presId="urn:microsoft.com/office/officeart/2005/8/layout/vList2"/>
    <dgm:cxn modelId="{1F9CC31F-93DF-42EB-B98C-D435AB3DE3D5}" type="presOf" srcId="{C529FDE3-6327-484A-ACC8-BE006313B09C}" destId="{3281EC39-CD62-4BA6-9E3D-832C051E2E8D}" srcOrd="0" destOrd="0" presId="urn:microsoft.com/office/officeart/2005/8/layout/vList2"/>
    <dgm:cxn modelId="{A6BE0659-CE53-4352-BB37-7AB6E1169E14}" srcId="{B7ADDC48-9FE3-42C8-B277-C939FADCCA74}" destId="{C87158FC-EA8F-48B6-926C-60C6D5152EB8}" srcOrd="3" destOrd="0" parTransId="{8A019513-43F1-4AC5-8678-CDCACDB05BE3}" sibTransId="{0E4EB597-6BB0-45D6-A451-AED03F33745B}"/>
    <dgm:cxn modelId="{CFD9C3B0-FDC4-42B6-844F-2FE2274C7444}" srcId="{B7ADDC48-9FE3-42C8-B277-C939FADCCA74}" destId="{C529FDE3-6327-484A-ACC8-BE006313B09C}" srcOrd="2" destOrd="0" parTransId="{04760207-E784-419B-B73A-E3077A1F784B}" sibTransId="{DD441945-7356-4B90-A875-D8E0C5645B63}"/>
    <dgm:cxn modelId="{A4A82312-A5A5-41FA-A10C-6622DBA72899}" srcId="{B7ADDC48-9FE3-42C8-B277-C939FADCCA74}" destId="{DEDFFB93-2AFF-45FF-BC6E-7D36E2CBE26C}" srcOrd="1" destOrd="0" parTransId="{B92FBA33-DE49-4E24-81A1-59989C490144}" sibTransId="{D3C39308-76A1-4A47-851D-8E3FD3C899E0}"/>
    <dgm:cxn modelId="{0D50921F-B0CC-42A6-BBC3-514BB25457E9}" type="presOf" srcId="{F0A36796-A33B-4751-A16F-0B7C99C21F12}" destId="{4E024560-7982-4A2F-94FB-67F91C1ACAFD}" srcOrd="0" destOrd="0" presId="urn:microsoft.com/office/officeart/2005/8/layout/vList2"/>
    <dgm:cxn modelId="{028449CC-C465-4D79-9FAD-7E28ECFA0F5B}" type="presParOf" srcId="{34210FA8-AAD0-47C9-8B81-E9CEED6DBFF2}" destId="{4E024560-7982-4A2F-94FB-67F91C1ACAFD}" srcOrd="0" destOrd="0" presId="urn:microsoft.com/office/officeart/2005/8/layout/vList2"/>
    <dgm:cxn modelId="{153B1464-D205-4ACA-8B36-DD54C697DC28}" type="presParOf" srcId="{34210FA8-AAD0-47C9-8B81-E9CEED6DBFF2}" destId="{37A33EA1-656C-4D4B-B997-4B44C9AE5D39}" srcOrd="1" destOrd="0" presId="urn:microsoft.com/office/officeart/2005/8/layout/vList2"/>
    <dgm:cxn modelId="{AACA9D1D-7406-47AC-84B0-060024566F71}" type="presParOf" srcId="{34210FA8-AAD0-47C9-8B81-E9CEED6DBFF2}" destId="{1B7E145B-D84A-4D74-B503-7B7040965527}" srcOrd="2" destOrd="0" presId="urn:microsoft.com/office/officeart/2005/8/layout/vList2"/>
    <dgm:cxn modelId="{FEA8D324-D1B9-49A6-BE50-8ACA55279D62}" type="presParOf" srcId="{34210FA8-AAD0-47C9-8B81-E9CEED6DBFF2}" destId="{72F00439-E38B-46A1-BF46-FB785B073900}" srcOrd="3" destOrd="0" presId="urn:microsoft.com/office/officeart/2005/8/layout/vList2"/>
    <dgm:cxn modelId="{8AC2A05A-2B1C-45C0-AD4B-604B1DEC6DF3}" type="presParOf" srcId="{34210FA8-AAD0-47C9-8B81-E9CEED6DBFF2}" destId="{3281EC39-CD62-4BA6-9E3D-832C051E2E8D}" srcOrd="4" destOrd="0" presId="urn:microsoft.com/office/officeart/2005/8/layout/vList2"/>
    <dgm:cxn modelId="{DB464956-0A8E-45FE-94F6-B1034EE64EC3}" type="presParOf" srcId="{34210FA8-AAD0-47C9-8B81-E9CEED6DBFF2}" destId="{E816659C-9995-490E-ABCA-FC2B6B4C92BA}" srcOrd="5" destOrd="0" presId="urn:microsoft.com/office/officeart/2005/8/layout/vList2"/>
    <dgm:cxn modelId="{1A679F18-DF0D-46B1-96D2-E4D9162B5A6C}" type="presParOf" srcId="{34210FA8-AAD0-47C9-8B81-E9CEED6DBFF2}" destId="{D206AADD-67EC-4528-B8CA-313594AE1C5D}"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ADDC48-9FE3-42C8-B277-C939FADCCA74}"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zh-CN" altLang="en-US"/>
        </a:p>
      </dgm:t>
    </dgm:pt>
    <dgm:pt modelId="{F0A36796-A33B-4751-A16F-0B7C99C21F12}">
      <dgm:prSet custT="1"/>
      <dgm:spPr/>
      <dgm:t>
        <a:bodyPr/>
        <a:lstStyle/>
        <a:p>
          <a:pPr rtl="0"/>
          <a:r>
            <a:rPr lang="en-US" altLang="zh-CN" sz="3600" b="1" dirty="0" smtClean="0">
              <a:effectLst>
                <a:outerShdw blurRad="38100" dist="38100" dir="2700000" algn="tl">
                  <a:srgbClr val="000000">
                    <a:alpha val="43137"/>
                  </a:srgbClr>
                </a:outerShdw>
              </a:effectLst>
              <a:latin typeface="+mn-lt"/>
              <a:ea typeface="幼圆" panose="02010509060101010101" pitchFamily="49" charset="-122"/>
            </a:rPr>
            <a:t>&gt;&gt; </a:t>
          </a:r>
          <a:r>
            <a:rPr lang="zh-CN" altLang="en-US" sz="3600" b="1" dirty="0" smtClean="0">
              <a:effectLst>
                <a:outerShdw blurRad="38100" dist="38100" dir="2700000" algn="tl">
                  <a:srgbClr val="000000">
                    <a:alpha val="43137"/>
                  </a:srgbClr>
                </a:outerShdw>
              </a:effectLst>
              <a:latin typeface="+mn-lt"/>
              <a:ea typeface="幼圆" panose="02010509060101010101" pitchFamily="49" charset="-122"/>
            </a:rPr>
            <a:t>公司介绍</a:t>
          </a:r>
          <a:endParaRPr lang="zh-CN" altLang="en-US" sz="3600" b="1" dirty="0">
            <a:effectLst>
              <a:outerShdw blurRad="38100" dist="38100" dir="2700000" algn="tl">
                <a:srgbClr val="000000">
                  <a:alpha val="43137"/>
                </a:srgbClr>
              </a:outerShdw>
            </a:effectLst>
            <a:latin typeface="+mn-lt"/>
            <a:ea typeface="幼圆" panose="02010509060101010101" pitchFamily="49" charset="-122"/>
          </a:endParaRPr>
        </a:p>
      </dgm:t>
    </dgm:pt>
    <dgm:pt modelId="{8E09EA87-532A-406E-AF8E-09FB00ADC41F}" type="parTrans" cxnId="{421B4B67-C513-4170-8A3D-92BEBFDEE660}">
      <dgm:prSet/>
      <dgm:spPr/>
      <dgm:t>
        <a:bodyPr/>
        <a:lstStyle/>
        <a:p>
          <a:endParaRPr lang="zh-CN" altLang="en-US"/>
        </a:p>
      </dgm:t>
    </dgm:pt>
    <dgm:pt modelId="{41242CC8-A3E7-4A07-B092-3FB53DF481C0}" type="sibTrans" cxnId="{421B4B67-C513-4170-8A3D-92BEBFDEE660}">
      <dgm:prSet/>
      <dgm:spPr/>
      <dgm:t>
        <a:bodyPr/>
        <a:lstStyle/>
        <a:p>
          <a:endParaRPr lang="zh-CN" altLang="en-US"/>
        </a:p>
      </dgm:t>
    </dgm:pt>
    <dgm:pt modelId="{DEDFFB93-2AFF-45FF-BC6E-7D36E2CBE26C}">
      <dgm:prSet custT="1"/>
      <dgm:spPr>
        <a:solidFill>
          <a:schemeClr val="accent1"/>
        </a:solidFill>
      </dgm:spPr>
      <dgm:t>
        <a:bodyPr/>
        <a:lstStyle/>
        <a:p>
          <a:pPr rtl="0"/>
          <a:r>
            <a:rPr lang="zh-CN" altLang="en-US" sz="3600" b="1" dirty="0" smtClean="0">
              <a:solidFill>
                <a:schemeClr val="bg1">
                  <a:lumMod val="75000"/>
                </a:schemeClr>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产品体系</a:t>
          </a:r>
          <a:endParaRPr lang="zh-CN" altLang="en-US" sz="3600" b="1" dirty="0">
            <a:solidFill>
              <a:schemeClr val="bg1">
                <a:lumMod val="75000"/>
              </a:schemeClr>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dgm:t>
    </dgm:pt>
    <dgm:pt modelId="{B92FBA33-DE49-4E24-81A1-59989C490144}" type="parTrans" cxnId="{A4A82312-A5A5-41FA-A10C-6622DBA72899}">
      <dgm:prSet/>
      <dgm:spPr/>
      <dgm:t>
        <a:bodyPr/>
        <a:lstStyle/>
        <a:p>
          <a:endParaRPr lang="zh-CN" altLang="en-US"/>
        </a:p>
      </dgm:t>
    </dgm:pt>
    <dgm:pt modelId="{D3C39308-76A1-4A47-851D-8E3FD3C899E0}" type="sibTrans" cxnId="{A4A82312-A5A5-41FA-A10C-6622DBA72899}">
      <dgm:prSet/>
      <dgm:spPr/>
      <dgm:t>
        <a:bodyPr/>
        <a:lstStyle/>
        <a:p>
          <a:endParaRPr lang="zh-CN" altLang="en-US"/>
        </a:p>
      </dgm:t>
    </dgm:pt>
    <dgm:pt modelId="{C529FDE3-6327-484A-ACC8-BE006313B09C}">
      <dgm:prSet custT="1"/>
      <dgm:spPr>
        <a:solidFill>
          <a:schemeClr val="accent1"/>
        </a:solidFill>
      </dgm:spPr>
      <dgm:t>
        <a:bodyPr/>
        <a:lstStyle/>
        <a:p>
          <a:pPr rtl="0"/>
          <a:r>
            <a:rPr lang="zh-CN" altLang="en-US" sz="3600" b="1" dirty="0" smtClean="0">
              <a:solidFill>
                <a:schemeClr val="bg1">
                  <a:lumMod val="75000"/>
                </a:schemeClr>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行业应用</a:t>
          </a:r>
          <a:endParaRPr lang="zh-CN" altLang="en-US" sz="3600" b="1" dirty="0">
            <a:solidFill>
              <a:schemeClr val="bg1">
                <a:lumMod val="75000"/>
              </a:schemeClr>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dgm:t>
    </dgm:pt>
    <dgm:pt modelId="{04760207-E784-419B-B73A-E3077A1F784B}" type="parTrans" cxnId="{CFD9C3B0-FDC4-42B6-844F-2FE2274C7444}">
      <dgm:prSet/>
      <dgm:spPr/>
      <dgm:t>
        <a:bodyPr/>
        <a:lstStyle/>
        <a:p>
          <a:endParaRPr lang="zh-CN" altLang="en-US"/>
        </a:p>
      </dgm:t>
    </dgm:pt>
    <dgm:pt modelId="{DD441945-7356-4B90-A875-D8E0C5645B63}" type="sibTrans" cxnId="{CFD9C3B0-FDC4-42B6-844F-2FE2274C7444}">
      <dgm:prSet/>
      <dgm:spPr/>
      <dgm:t>
        <a:bodyPr/>
        <a:lstStyle/>
        <a:p>
          <a:endParaRPr lang="zh-CN" altLang="en-US"/>
        </a:p>
      </dgm:t>
    </dgm:pt>
    <dgm:pt modelId="{C87158FC-EA8F-48B6-926C-60C6D5152EB8}">
      <dgm:prSet custT="1"/>
      <dgm:spPr>
        <a:solidFill>
          <a:schemeClr val="accent1"/>
        </a:solidFill>
      </dgm:spPr>
      <dgm:t>
        <a:bodyPr/>
        <a:lstStyle/>
        <a:p>
          <a:pPr rtl="0"/>
          <a:r>
            <a:rPr lang="zh-CN" altLang="en-US" sz="3600" b="1" dirty="0" smtClean="0">
              <a:solidFill>
                <a:schemeClr val="bg1">
                  <a:lumMod val="75000"/>
                </a:schemeClr>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典型案例</a:t>
          </a:r>
          <a:endParaRPr lang="zh-CN" altLang="en-US" sz="3600" b="1" dirty="0">
            <a:solidFill>
              <a:schemeClr val="bg1">
                <a:lumMod val="75000"/>
              </a:schemeClr>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dgm:t>
    </dgm:pt>
    <dgm:pt modelId="{8A019513-43F1-4AC5-8678-CDCACDB05BE3}" type="parTrans" cxnId="{A6BE0659-CE53-4352-BB37-7AB6E1169E14}">
      <dgm:prSet/>
      <dgm:spPr/>
      <dgm:t>
        <a:bodyPr/>
        <a:lstStyle/>
        <a:p>
          <a:endParaRPr lang="zh-CN" altLang="en-US"/>
        </a:p>
      </dgm:t>
    </dgm:pt>
    <dgm:pt modelId="{0E4EB597-6BB0-45D6-A451-AED03F33745B}" type="sibTrans" cxnId="{A6BE0659-CE53-4352-BB37-7AB6E1169E14}">
      <dgm:prSet/>
      <dgm:spPr/>
      <dgm:t>
        <a:bodyPr/>
        <a:lstStyle/>
        <a:p>
          <a:endParaRPr lang="zh-CN" altLang="en-US"/>
        </a:p>
      </dgm:t>
    </dgm:pt>
    <dgm:pt modelId="{34210FA8-AAD0-47C9-8B81-E9CEED6DBFF2}" type="pres">
      <dgm:prSet presAssocID="{B7ADDC48-9FE3-42C8-B277-C939FADCCA74}" presName="linear" presStyleCnt="0">
        <dgm:presLayoutVars>
          <dgm:animLvl val="lvl"/>
          <dgm:resizeHandles val="exact"/>
        </dgm:presLayoutVars>
      </dgm:prSet>
      <dgm:spPr/>
      <dgm:t>
        <a:bodyPr/>
        <a:lstStyle/>
        <a:p>
          <a:endParaRPr lang="zh-CN" altLang="en-US"/>
        </a:p>
      </dgm:t>
    </dgm:pt>
    <dgm:pt modelId="{4E024560-7982-4A2F-94FB-67F91C1ACAFD}" type="pres">
      <dgm:prSet presAssocID="{F0A36796-A33B-4751-A16F-0B7C99C21F12}" presName="parentText" presStyleLbl="node1" presStyleIdx="0" presStyleCnt="4">
        <dgm:presLayoutVars>
          <dgm:chMax val="0"/>
          <dgm:bulletEnabled val="1"/>
        </dgm:presLayoutVars>
      </dgm:prSet>
      <dgm:spPr/>
      <dgm:t>
        <a:bodyPr/>
        <a:lstStyle/>
        <a:p>
          <a:endParaRPr lang="zh-CN" altLang="en-US"/>
        </a:p>
      </dgm:t>
    </dgm:pt>
    <dgm:pt modelId="{37A33EA1-656C-4D4B-B997-4B44C9AE5D39}" type="pres">
      <dgm:prSet presAssocID="{41242CC8-A3E7-4A07-B092-3FB53DF481C0}" presName="spacer" presStyleCnt="0"/>
      <dgm:spPr/>
      <dgm:t>
        <a:bodyPr/>
        <a:lstStyle/>
        <a:p>
          <a:endParaRPr lang="zh-CN" altLang="en-US"/>
        </a:p>
      </dgm:t>
    </dgm:pt>
    <dgm:pt modelId="{1B7E145B-D84A-4D74-B503-7B7040965527}" type="pres">
      <dgm:prSet presAssocID="{DEDFFB93-2AFF-45FF-BC6E-7D36E2CBE26C}" presName="parentText" presStyleLbl="node1" presStyleIdx="1" presStyleCnt="4">
        <dgm:presLayoutVars>
          <dgm:chMax val="0"/>
          <dgm:bulletEnabled val="1"/>
        </dgm:presLayoutVars>
      </dgm:prSet>
      <dgm:spPr/>
      <dgm:t>
        <a:bodyPr/>
        <a:lstStyle/>
        <a:p>
          <a:endParaRPr lang="zh-CN" altLang="en-US"/>
        </a:p>
      </dgm:t>
    </dgm:pt>
    <dgm:pt modelId="{72F00439-E38B-46A1-BF46-FB785B073900}" type="pres">
      <dgm:prSet presAssocID="{D3C39308-76A1-4A47-851D-8E3FD3C899E0}" presName="spacer" presStyleCnt="0"/>
      <dgm:spPr/>
      <dgm:t>
        <a:bodyPr/>
        <a:lstStyle/>
        <a:p>
          <a:endParaRPr lang="zh-CN" altLang="en-US"/>
        </a:p>
      </dgm:t>
    </dgm:pt>
    <dgm:pt modelId="{3281EC39-CD62-4BA6-9E3D-832C051E2E8D}" type="pres">
      <dgm:prSet presAssocID="{C529FDE3-6327-484A-ACC8-BE006313B09C}" presName="parentText" presStyleLbl="node1" presStyleIdx="2" presStyleCnt="4">
        <dgm:presLayoutVars>
          <dgm:chMax val="0"/>
          <dgm:bulletEnabled val="1"/>
        </dgm:presLayoutVars>
      </dgm:prSet>
      <dgm:spPr/>
      <dgm:t>
        <a:bodyPr/>
        <a:lstStyle/>
        <a:p>
          <a:endParaRPr lang="zh-CN" altLang="en-US"/>
        </a:p>
      </dgm:t>
    </dgm:pt>
    <dgm:pt modelId="{E816659C-9995-490E-ABCA-FC2B6B4C92BA}" type="pres">
      <dgm:prSet presAssocID="{DD441945-7356-4B90-A875-D8E0C5645B63}" presName="spacer" presStyleCnt="0"/>
      <dgm:spPr/>
      <dgm:t>
        <a:bodyPr/>
        <a:lstStyle/>
        <a:p>
          <a:endParaRPr lang="zh-CN" altLang="en-US"/>
        </a:p>
      </dgm:t>
    </dgm:pt>
    <dgm:pt modelId="{D206AADD-67EC-4528-B8CA-313594AE1C5D}" type="pres">
      <dgm:prSet presAssocID="{C87158FC-EA8F-48B6-926C-60C6D5152EB8}" presName="parentText" presStyleLbl="node1" presStyleIdx="3" presStyleCnt="4">
        <dgm:presLayoutVars>
          <dgm:chMax val="0"/>
          <dgm:bulletEnabled val="1"/>
        </dgm:presLayoutVars>
      </dgm:prSet>
      <dgm:spPr/>
      <dgm:t>
        <a:bodyPr/>
        <a:lstStyle/>
        <a:p>
          <a:endParaRPr lang="zh-CN" altLang="en-US"/>
        </a:p>
      </dgm:t>
    </dgm:pt>
  </dgm:ptLst>
  <dgm:cxnLst>
    <dgm:cxn modelId="{BC58BDF6-3D54-44BB-BF42-2046FFBC7FA8}" type="presOf" srcId="{DEDFFB93-2AFF-45FF-BC6E-7D36E2CBE26C}" destId="{1B7E145B-D84A-4D74-B503-7B7040965527}" srcOrd="0" destOrd="0" presId="urn:microsoft.com/office/officeart/2005/8/layout/vList2"/>
    <dgm:cxn modelId="{421B4B67-C513-4170-8A3D-92BEBFDEE660}" srcId="{B7ADDC48-9FE3-42C8-B277-C939FADCCA74}" destId="{F0A36796-A33B-4751-A16F-0B7C99C21F12}" srcOrd="0" destOrd="0" parTransId="{8E09EA87-532A-406E-AF8E-09FB00ADC41F}" sibTransId="{41242CC8-A3E7-4A07-B092-3FB53DF481C0}"/>
    <dgm:cxn modelId="{138DAED1-25FC-4A75-9C88-C41FF398543F}" type="presOf" srcId="{C529FDE3-6327-484A-ACC8-BE006313B09C}" destId="{3281EC39-CD62-4BA6-9E3D-832C051E2E8D}" srcOrd="0" destOrd="0" presId="urn:microsoft.com/office/officeart/2005/8/layout/vList2"/>
    <dgm:cxn modelId="{A6BE0659-CE53-4352-BB37-7AB6E1169E14}" srcId="{B7ADDC48-9FE3-42C8-B277-C939FADCCA74}" destId="{C87158FC-EA8F-48B6-926C-60C6D5152EB8}" srcOrd="3" destOrd="0" parTransId="{8A019513-43F1-4AC5-8678-CDCACDB05BE3}" sibTransId="{0E4EB597-6BB0-45D6-A451-AED03F33745B}"/>
    <dgm:cxn modelId="{704BC26C-D7C7-4F29-8E85-542F0F93B552}" type="presOf" srcId="{C87158FC-EA8F-48B6-926C-60C6D5152EB8}" destId="{D206AADD-67EC-4528-B8CA-313594AE1C5D}" srcOrd="0" destOrd="0" presId="urn:microsoft.com/office/officeart/2005/8/layout/vList2"/>
    <dgm:cxn modelId="{CFD9C3B0-FDC4-42B6-844F-2FE2274C7444}" srcId="{B7ADDC48-9FE3-42C8-B277-C939FADCCA74}" destId="{C529FDE3-6327-484A-ACC8-BE006313B09C}" srcOrd="2" destOrd="0" parTransId="{04760207-E784-419B-B73A-E3077A1F784B}" sibTransId="{DD441945-7356-4B90-A875-D8E0C5645B63}"/>
    <dgm:cxn modelId="{D2125635-ACD2-427B-AC06-23D75B260AFB}" type="presOf" srcId="{B7ADDC48-9FE3-42C8-B277-C939FADCCA74}" destId="{34210FA8-AAD0-47C9-8B81-E9CEED6DBFF2}" srcOrd="0" destOrd="0" presId="urn:microsoft.com/office/officeart/2005/8/layout/vList2"/>
    <dgm:cxn modelId="{681C994A-95BD-479C-8B2A-8B428ACB2855}" type="presOf" srcId="{F0A36796-A33B-4751-A16F-0B7C99C21F12}" destId="{4E024560-7982-4A2F-94FB-67F91C1ACAFD}" srcOrd="0" destOrd="0" presId="urn:microsoft.com/office/officeart/2005/8/layout/vList2"/>
    <dgm:cxn modelId="{A4A82312-A5A5-41FA-A10C-6622DBA72899}" srcId="{B7ADDC48-9FE3-42C8-B277-C939FADCCA74}" destId="{DEDFFB93-2AFF-45FF-BC6E-7D36E2CBE26C}" srcOrd="1" destOrd="0" parTransId="{B92FBA33-DE49-4E24-81A1-59989C490144}" sibTransId="{D3C39308-76A1-4A47-851D-8E3FD3C899E0}"/>
    <dgm:cxn modelId="{6083774A-3119-4CFE-86AF-AABEE9BF03E8}" type="presParOf" srcId="{34210FA8-AAD0-47C9-8B81-E9CEED6DBFF2}" destId="{4E024560-7982-4A2F-94FB-67F91C1ACAFD}" srcOrd="0" destOrd="0" presId="urn:microsoft.com/office/officeart/2005/8/layout/vList2"/>
    <dgm:cxn modelId="{BE370240-4E68-4E66-96B1-E24124CF2D52}" type="presParOf" srcId="{34210FA8-AAD0-47C9-8B81-E9CEED6DBFF2}" destId="{37A33EA1-656C-4D4B-B997-4B44C9AE5D39}" srcOrd="1" destOrd="0" presId="urn:microsoft.com/office/officeart/2005/8/layout/vList2"/>
    <dgm:cxn modelId="{4175DF0C-918B-463D-BA1E-8121DAB9DFED}" type="presParOf" srcId="{34210FA8-AAD0-47C9-8B81-E9CEED6DBFF2}" destId="{1B7E145B-D84A-4D74-B503-7B7040965527}" srcOrd="2" destOrd="0" presId="urn:microsoft.com/office/officeart/2005/8/layout/vList2"/>
    <dgm:cxn modelId="{477514B3-95DB-4469-BB41-CCE076985C5B}" type="presParOf" srcId="{34210FA8-AAD0-47C9-8B81-E9CEED6DBFF2}" destId="{72F00439-E38B-46A1-BF46-FB785B073900}" srcOrd="3" destOrd="0" presId="urn:microsoft.com/office/officeart/2005/8/layout/vList2"/>
    <dgm:cxn modelId="{45C56632-9E4E-4BC1-B527-18BCD8ECB381}" type="presParOf" srcId="{34210FA8-AAD0-47C9-8B81-E9CEED6DBFF2}" destId="{3281EC39-CD62-4BA6-9E3D-832C051E2E8D}" srcOrd="4" destOrd="0" presId="urn:microsoft.com/office/officeart/2005/8/layout/vList2"/>
    <dgm:cxn modelId="{078A4C6E-A375-40C4-B142-8023939F0150}" type="presParOf" srcId="{34210FA8-AAD0-47C9-8B81-E9CEED6DBFF2}" destId="{E816659C-9995-490E-ABCA-FC2B6B4C92BA}" srcOrd="5" destOrd="0" presId="urn:microsoft.com/office/officeart/2005/8/layout/vList2"/>
    <dgm:cxn modelId="{FE44A8DF-1391-4FDA-9689-7ACF45CB5603}" type="presParOf" srcId="{34210FA8-AAD0-47C9-8B81-E9CEED6DBFF2}" destId="{D206AADD-67EC-4528-B8CA-313594AE1C5D}"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7ADDC48-9FE3-42C8-B277-C939FADCCA74}"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zh-CN" altLang="en-US"/>
        </a:p>
      </dgm:t>
    </dgm:pt>
    <dgm:pt modelId="{F0A36796-A33B-4751-A16F-0B7C99C21F12}">
      <dgm:prSet custT="1"/>
      <dgm:spPr>
        <a:solidFill>
          <a:schemeClr val="accent1"/>
        </a:solidFill>
      </dgm:spPr>
      <dgm:t>
        <a:bodyPr/>
        <a:lstStyle/>
        <a:p>
          <a:pPr rtl="0"/>
          <a:r>
            <a:rPr lang="zh-CN" altLang="en-US" sz="3600" b="1" dirty="0" smtClean="0">
              <a:solidFill>
                <a:schemeClr val="bg1">
                  <a:lumMod val="75000"/>
                </a:schemeClr>
              </a:solidFill>
              <a:effectLst>
                <a:outerShdw blurRad="38100" dist="38100" dir="2700000" algn="tl">
                  <a:srgbClr val="000000">
                    <a:alpha val="43137"/>
                  </a:srgbClr>
                </a:outerShdw>
              </a:effectLst>
              <a:latin typeface="+mn-lt"/>
              <a:ea typeface="幼圆" panose="02010509060101010101" pitchFamily="49" charset="-122"/>
            </a:rPr>
            <a:t>公司介绍</a:t>
          </a:r>
          <a:endParaRPr lang="zh-CN" altLang="en-US" sz="3600" b="1" dirty="0">
            <a:solidFill>
              <a:schemeClr val="bg1">
                <a:lumMod val="75000"/>
              </a:schemeClr>
            </a:solidFill>
            <a:effectLst>
              <a:outerShdw blurRad="38100" dist="38100" dir="2700000" algn="tl">
                <a:srgbClr val="000000">
                  <a:alpha val="43137"/>
                </a:srgbClr>
              </a:outerShdw>
            </a:effectLst>
            <a:latin typeface="+mn-lt"/>
            <a:ea typeface="幼圆" panose="02010509060101010101" pitchFamily="49" charset="-122"/>
          </a:endParaRPr>
        </a:p>
      </dgm:t>
    </dgm:pt>
    <dgm:pt modelId="{8E09EA87-532A-406E-AF8E-09FB00ADC41F}" type="parTrans" cxnId="{421B4B67-C513-4170-8A3D-92BEBFDEE660}">
      <dgm:prSet/>
      <dgm:spPr/>
      <dgm:t>
        <a:bodyPr/>
        <a:lstStyle/>
        <a:p>
          <a:endParaRPr lang="zh-CN" altLang="en-US"/>
        </a:p>
      </dgm:t>
    </dgm:pt>
    <dgm:pt modelId="{41242CC8-A3E7-4A07-B092-3FB53DF481C0}" type="sibTrans" cxnId="{421B4B67-C513-4170-8A3D-92BEBFDEE660}">
      <dgm:prSet/>
      <dgm:spPr/>
      <dgm:t>
        <a:bodyPr/>
        <a:lstStyle/>
        <a:p>
          <a:endParaRPr lang="zh-CN" altLang="en-US"/>
        </a:p>
      </dgm:t>
    </dgm:pt>
    <dgm:pt modelId="{DEDFFB93-2AFF-45FF-BC6E-7D36E2CBE26C}">
      <dgm:prSet custT="1"/>
      <dgm:spPr/>
      <dgm:t>
        <a:bodyPr/>
        <a:lstStyle/>
        <a:p>
          <a:pPr rtl="0"/>
          <a:r>
            <a:rPr lang="en-US" altLang="zh-CN" sz="3600" b="1" dirty="0" smtClean="0">
              <a:effectLst>
                <a:outerShdw blurRad="38100" dist="38100" dir="2700000" algn="tl">
                  <a:srgbClr val="000000">
                    <a:alpha val="43137"/>
                  </a:srgbClr>
                </a:outerShdw>
              </a:effectLst>
              <a:latin typeface="+mj-lt"/>
              <a:ea typeface="幼圆" panose="02010509060101010101" pitchFamily="49" charset="-122"/>
            </a:rPr>
            <a:t>&gt;&gt; </a:t>
          </a:r>
          <a:r>
            <a:rPr lang="zh-CN" altLang="en-US" sz="3600" b="1" dirty="0" smtClean="0">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产品体系</a:t>
          </a:r>
          <a:endParaRPr lang="zh-CN" altLang="en-US" sz="3600" b="1" dirty="0">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dgm:t>
    </dgm:pt>
    <dgm:pt modelId="{B92FBA33-DE49-4E24-81A1-59989C490144}" type="parTrans" cxnId="{A4A82312-A5A5-41FA-A10C-6622DBA72899}">
      <dgm:prSet/>
      <dgm:spPr/>
      <dgm:t>
        <a:bodyPr/>
        <a:lstStyle/>
        <a:p>
          <a:endParaRPr lang="zh-CN" altLang="en-US"/>
        </a:p>
      </dgm:t>
    </dgm:pt>
    <dgm:pt modelId="{D3C39308-76A1-4A47-851D-8E3FD3C899E0}" type="sibTrans" cxnId="{A4A82312-A5A5-41FA-A10C-6622DBA72899}">
      <dgm:prSet/>
      <dgm:spPr/>
      <dgm:t>
        <a:bodyPr/>
        <a:lstStyle/>
        <a:p>
          <a:endParaRPr lang="zh-CN" altLang="en-US"/>
        </a:p>
      </dgm:t>
    </dgm:pt>
    <dgm:pt modelId="{C529FDE3-6327-484A-ACC8-BE006313B09C}">
      <dgm:prSet custT="1"/>
      <dgm:spPr>
        <a:solidFill>
          <a:schemeClr val="accent1"/>
        </a:solidFill>
      </dgm:spPr>
      <dgm:t>
        <a:bodyPr/>
        <a:lstStyle/>
        <a:p>
          <a:pPr rtl="0"/>
          <a:r>
            <a:rPr lang="zh-CN" altLang="en-US" sz="3600" b="1" dirty="0" smtClean="0">
              <a:solidFill>
                <a:schemeClr val="bg1">
                  <a:lumMod val="75000"/>
                </a:schemeClr>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行业应用</a:t>
          </a:r>
          <a:endParaRPr lang="zh-CN" altLang="en-US" sz="3600" b="1" dirty="0">
            <a:solidFill>
              <a:schemeClr val="bg1">
                <a:lumMod val="75000"/>
              </a:schemeClr>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dgm:t>
    </dgm:pt>
    <dgm:pt modelId="{04760207-E784-419B-B73A-E3077A1F784B}" type="parTrans" cxnId="{CFD9C3B0-FDC4-42B6-844F-2FE2274C7444}">
      <dgm:prSet/>
      <dgm:spPr/>
      <dgm:t>
        <a:bodyPr/>
        <a:lstStyle/>
        <a:p>
          <a:endParaRPr lang="zh-CN" altLang="en-US"/>
        </a:p>
      </dgm:t>
    </dgm:pt>
    <dgm:pt modelId="{DD441945-7356-4B90-A875-D8E0C5645B63}" type="sibTrans" cxnId="{CFD9C3B0-FDC4-42B6-844F-2FE2274C7444}">
      <dgm:prSet/>
      <dgm:spPr/>
      <dgm:t>
        <a:bodyPr/>
        <a:lstStyle/>
        <a:p>
          <a:endParaRPr lang="zh-CN" altLang="en-US"/>
        </a:p>
      </dgm:t>
    </dgm:pt>
    <dgm:pt modelId="{C87158FC-EA8F-48B6-926C-60C6D5152EB8}">
      <dgm:prSet custT="1"/>
      <dgm:spPr>
        <a:solidFill>
          <a:schemeClr val="accent1"/>
        </a:solidFill>
      </dgm:spPr>
      <dgm:t>
        <a:bodyPr/>
        <a:lstStyle/>
        <a:p>
          <a:pPr rtl="0"/>
          <a:r>
            <a:rPr lang="zh-CN" altLang="en-US" sz="3600" b="1" dirty="0" smtClean="0">
              <a:solidFill>
                <a:schemeClr val="bg1">
                  <a:lumMod val="75000"/>
                </a:schemeClr>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典型案例</a:t>
          </a:r>
          <a:endParaRPr lang="zh-CN" altLang="en-US" sz="3600" b="1" dirty="0">
            <a:solidFill>
              <a:schemeClr val="bg1">
                <a:lumMod val="75000"/>
              </a:schemeClr>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dgm:t>
    </dgm:pt>
    <dgm:pt modelId="{8A019513-43F1-4AC5-8678-CDCACDB05BE3}" type="parTrans" cxnId="{A6BE0659-CE53-4352-BB37-7AB6E1169E14}">
      <dgm:prSet/>
      <dgm:spPr/>
      <dgm:t>
        <a:bodyPr/>
        <a:lstStyle/>
        <a:p>
          <a:endParaRPr lang="zh-CN" altLang="en-US"/>
        </a:p>
      </dgm:t>
    </dgm:pt>
    <dgm:pt modelId="{0E4EB597-6BB0-45D6-A451-AED03F33745B}" type="sibTrans" cxnId="{A6BE0659-CE53-4352-BB37-7AB6E1169E14}">
      <dgm:prSet/>
      <dgm:spPr/>
      <dgm:t>
        <a:bodyPr/>
        <a:lstStyle/>
        <a:p>
          <a:endParaRPr lang="zh-CN" altLang="en-US"/>
        </a:p>
      </dgm:t>
    </dgm:pt>
    <dgm:pt modelId="{34210FA8-AAD0-47C9-8B81-E9CEED6DBFF2}" type="pres">
      <dgm:prSet presAssocID="{B7ADDC48-9FE3-42C8-B277-C939FADCCA74}" presName="linear" presStyleCnt="0">
        <dgm:presLayoutVars>
          <dgm:animLvl val="lvl"/>
          <dgm:resizeHandles val="exact"/>
        </dgm:presLayoutVars>
      </dgm:prSet>
      <dgm:spPr/>
      <dgm:t>
        <a:bodyPr/>
        <a:lstStyle/>
        <a:p>
          <a:endParaRPr lang="zh-CN" altLang="en-US"/>
        </a:p>
      </dgm:t>
    </dgm:pt>
    <dgm:pt modelId="{4E024560-7982-4A2F-94FB-67F91C1ACAFD}" type="pres">
      <dgm:prSet presAssocID="{F0A36796-A33B-4751-A16F-0B7C99C21F12}" presName="parentText" presStyleLbl="node1" presStyleIdx="0" presStyleCnt="4">
        <dgm:presLayoutVars>
          <dgm:chMax val="0"/>
          <dgm:bulletEnabled val="1"/>
        </dgm:presLayoutVars>
      </dgm:prSet>
      <dgm:spPr/>
      <dgm:t>
        <a:bodyPr/>
        <a:lstStyle/>
        <a:p>
          <a:endParaRPr lang="zh-CN" altLang="en-US"/>
        </a:p>
      </dgm:t>
    </dgm:pt>
    <dgm:pt modelId="{37A33EA1-656C-4D4B-B997-4B44C9AE5D39}" type="pres">
      <dgm:prSet presAssocID="{41242CC8-A3E7-4A07-B092-3FB53DF481C0}" presName="spacer" presStyleCnt="0"/>
      <dgm:spPr/>
      <dgm:t>
        <a:bodyPr/>
        <a:lstStyle/>
        <a:p>
          <a:endParaRPr lang="zh-CN" altLang="en-US"/>
        </a:p>
      </dgm:t>
    </dgm:pt>
    <dgm:pt modelId="{1B7E145B-D84A-4D74-B503-7B7040965527}" type="pres">
      <dgm:prSet presAssocID="{DEDFFB93-2AFF-45FF-BC6E-7D36E2CBE26C}" presName="parentText" presStyleLbl="node1" presStyleIdx="1" presStyleCnt="4">
        <dgm:presLayoutVars>
          <dgm:chMax val="0"/>
          <dgm:bulletEnabled val="1"/>
        </dgm:presLayoutVars>
      </dgm:prSet>
      <dgm:spPr/>
      <dgm:t>
        <a:bodyPr/>
        <a:lstStyle/>
        <a:p>
          <a:endParaRPr lang="zh-CN" altLang="en-US"/>
        </a:p>
      </dgm:t>
    </dgm:pt>
    <dgm:pt modelId="{72F00439-E38B-46A1-BF46-FB785B073900}" type="pres">
      <dgm:prSet presAssocID="{D3C39308-76A1-4A47-851D-8E3FD3C899E0}" presName="spacer" presStyleCnt="0"/>
      <dgm:spPr/>
      <dgm:t>
        <a:bodyPr/>
        <a:lstStyle/>
        <a:p>
          <a:endParaRPr lang="zh-CN" altLang="en-US"/>
        </a:p>
      </dgm:t>
    </dgm:pt>
    <dgm:pt modelId="{3281EC39-CD62-4BA6-9E3D-832C051E2E8D}" type="pres">
      <dgm:prSet presAssocID="{C529FDE3-6327-484A-ACC8-BE006313B09C}" presName="parentText" presStyleLbl="node1" presStyleIdx="2" presStyleCnt="4">
        <dgm:presLayoutVars>
          <dgm:chMax val="0"/>
          <dgm:bulletEnabled val="1"/>
        </dgm:presLayoutVars>
      </dgm:prSet>
      <dgm:spPr/>
      <dgm:t>
        <a:bodyPr/>
        <a:lstStyle/>
        <a:p>
          <a:endParaRPr lang="zh-CN" altLang="en-US"/>
        </a:p>
      </dgm:t>
    </dgm:pt>
    <dgm:pt modelId="{E816659C-9995-490E-ABCA-FC2B6B4C92BA}" type="pres">
      <dgm:prSet presAssocID="{DD441945-7356-4B90-A875-D8E0C5645B63}" presName="spacer" presStyleCnt="0"/>
      <dgm:spPr/>
      <dgm:t>
        <a:bodyPr/>
        <a:lstStyle/>
        <a:p>
          <a:endParaRPr lang="zh-CN" altLang="en-US"/>
        </a:p>
      </dgm:t>
    </dgm:pt>
    <dgm:pt modelId="{D206AADD-67EC-4528-B8CA-313594AE1C5D}" type="pres">
      <dgm:prSet presAssocID="{C87158FC-EA8F-48B6-926C-60C6D5152EB8}" presName="parentText" presStyleLbl="node1" presStyleIdx="3" presStyleCnt="4">
        <dgm:presLayoutVars>
          <dgm:chMax val="0"/>
          <dgm:bulletEnabled val="1"/>
        </dgm:presLayoutVars>
      </dgm:prSet>
      <dgm:spPr/>
      <dgm:t>
        <a:bodyPr/>
        <a:lstStyle/>
        <a:p>
          <a:endParaRPr lang="zh-CN" altLang="en-US"/>
        </a:p>
      </dgm:t>
    </dgm:pt>
  </dgm:ptLst>
  <dgm:cxnLst>
    <dgm:cxn modelId="{5B5D6F3E-6BF2-4E35-A206-D77BF41B6FE0}" type="presOf" srcId="{C529FDE3-6327-484A-ACC8-BE006313B09C}" destId="{3281EC39-CD62-4BA6-9E3D-832C051E2E8D}" srcOrd="0" destOrd="0" presId="urn:microsoft.com/office/officeart/2005/8/layout/vList2"/>
    <dgm:cxn modelId="{4F685889-244C-41AF-8280-167942DE634A}" type="presOf" srcId="{B7ADDC48-9FE3-42C8-B277-C939FADCCA74}" destId="{34210FA8-AAD0-47C9-8B81-E9CEED6DBFF2}" srcOrd="0" destOrd="0" presId="urn:microsoft.com/office/officeart/2005/8/layout/vList2"/>
    <dgm:cxn modelId="{CC2D0D6B-2AC8-44B8-823C-321C16061969}" type="presOf" srcId="{C87158FC-EA8F-48B6-926C-60C6D5152EB8}" destId="{D206AADD-67EC-4528-B8CA-313594AE1C5D}" srcOrd="0" destOrd="0" presId="urn:microsoft.com/office/officeart/2005/8/layout/vList2"/>
    <dgm:cxn modelId="{421B4B67-C513-4170-8A3D-92BEBFDEE660}" srcId="{B7ADDC48-9FE3-42C8-B277-C939FADCCA74}" destId="{F0A36796-A33B-4751-A16F-0B7C99C21F12}" srcOrd="0" destOrd="0" parTransId="{8E09EA87-532A-406E-AF8E-09FB00ADC41F}" sibTransId="{41242CC8-A3E7-4A07-B092-3FB53DF481C0}"/>
    <dgm:cxn modelId="{C09827CA-D33D-441D-8D6F-6437B4D87700}" type="presOf" srcId="{DEDFFB93-2AFF-45FF-BC6E-7D36E2CBE26C}" destId="{1B7E145B-D84A-4D74-B503-7B7040965527}" srcOrd="0" destOrd="0" presId="urn:microsoft.com/office/officeart/2005/8/layout/vList2"/>
    <dgm:cxn modelId="{A6BE0659-CE53-4352-BB37-7AB6E1169E14}" srcId="{B7ADDC48-9FE3-42C8-B277-C939FADCCA74}" destId="{C87158FC-EA8F-48B6-926C-60C6D5152EB8}" srcOrd="3" destOrd="0" parTransId="{8A019513-43F1-4AC5-8678-CDCACDB05BE3}" sibTransId="{0E4EB597-6BB0-45D6-A451-AED03F33745B}"/>
    <dgm:cxn modelId="{CFD9C3B0-FDC4-42B6-844F-2FE2274C7444}" srcId="{B7ADDC48-9FE3-42C8-B277-C939FADCCA74}" destId="{C529FDE3-6327-484A-ACC8-BE006313B09C}" srcOrd="2" destOrd="0" parTransId="{04760207-E784-419B-B73A-E3077A1F784B}" sibTransId="{DD441945-7356-4B90-A875-D8E0C5645B63}"/>
    <dgm:cxn modelId="{A4A82312-A5A5-41FA-A10C-6622DBA72899}" srcId="{B7ADDC48-9FE3-42C8-B277-C939FADCCA74}" destId="{DEDFFB93-2AFF-45FF-BC6E-7D36E2CBE26C}" srcOrd="1" destOrd="0" parTransId="{B92FBA33-DE49-4E24-81A1-59989C490144}" sibTransId="{D3C39308-76A1-4A47-851D-8E3FD3C899E0}"/>
    <dgm:cxn modelId="{F79120FE-333D-4458-A2F2-BBFD6C287912}" type="presOf" srcId="{F0A36796-A33B-4751-A16F-0B7C99C21F12}" destId="{4E024560-7982-4A2F-94FB-67F91C1ACAFD}" srcOrd="0" destOrd="0" presId="urn:microsoft.com/office/officeart/2005/8/layout/vList2"/>
    <dgm:cxn modelId="{E94477BF-6CE0-4C97-86DF-4BFD5E36F217}" type="presParOf" srcId="{34210FA8-AAD0-47C9-8B81-E9CEED6DBFF2}" destId="{4E024560-7982-4A2F-94FB-67F91C1ACAFD}" srcOrd="0" destOrd="0" presId="urn:microsoft.com/office/officeart/2005/8/layout/vList2"/>
    <dgm:cxn modelId="{4BB25E1C-CBDB-4DE5-A804-56CBEE474664}" type="presParOf" srcId="{34210FA8-AAD0-47C9-8B81-E9CEED6DBFF2}" destId="{37A33EA1-656C-4D4B-B997-4B44C9AE5D39}" srcOrd="1" destOrd="0" presId="urn:microsoft.com/office/officeart/2005/8/layout/vList2"/>
    <dgm:cxn modelId="{AA2567D2-0E10-43BD-81A1-F100909DAE93}" type="presParOf" srcId="{34210FA8-AAD0-47C9-8B81-E9CEED6DBFF2}" destId="{1B7E145B-D84A-4D74-B503-7B7040965527}" srcOrd="2" destOrd="0" presId="urn:microsoft.com/office/officeart/2005/8/layout/vList2"/>
    <dgm:cxn modelId="{DE558B4A-54BB-4154-9F9A-2287670D8C31}" type="presParOf" srcId="{34210FA8-AAD0-47C9-8B81-E9CEED6DBFF2}" destId="{72F00439-E38B-46A1-BF46-FB785B073900}" srcOrd="3" destOrd="0" presId="urn:microsoft.com/office/officeart/2005/8/layout/vList2"/>
    <dgm:cxn modelId="{5695137B-5F87-43DF-A504-284C5EB87F6F}" type="presParOf" srcId="{34210FA8-AAD0-47C9-8B81-E9CEED6DBFF2}" destId="{3281EC39-CD62-4BA6-9E3D-832C051E2E8D}" srcOrd="4" destOrd="0" presId="urn:microsoft.com/office/officeart/2005/8/layout/vList2"/>
    <dgm:cxn modelId="{AC64CE78-DCFB-4727-9ABB-25E9CC826AE2}" type="presParOf" srcId="{34210FA8-AAD0-47C9-8B81-E9CEED6DBFF2}" destId="{E816659C-9995-490E-ABCA-FC2B6B4C92BA}" srcOrd="5" destOrd="0" presId="urn:microsoft.com/office/officeart/2005/8/layout/vList2"/>
    <dgm:cxn modelId="{8F6DC672-2756-4500-97C0-127EF92EA74C}" type="presParOf" srcId="{34210FA8-AAD0-47C9-8B81-E9CEED6DBFF2}" destId="{D206AADD-67EC-4528-B8CA-313594AE1C5D}"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8B72F2-377E-4EE8-A410-D1305D2C98CF}"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zh-CN" altLang="en-US"/>
        </a:p>
      </dgm:t>
    </dgm:pt>
    <dgm:pt modelId="{E31107CA-B809-46CA-B88F-503F10C39318}">
      <dgm:prSet phldrT="[文本]" custT="1"/>
      <dgm:spPr/>
      <dgm:t>
        <a:bodyPr/>
        <a:lstStyle/>
        <a:p>
          <a:r>
            <a:rPr lang="zh-CN" altLang="en-US" sz="1800" dirty="0" smtClean="0">
              <a:latin typeface="微软雅黑" panose="020B0503020204020204" pitchFamily="34" charset="-122"/>
              <a:ea typeface="微软雅黑" panose="020B0503020204020204" pitchFamily="34" charset="-122"/>
            </a:rPr>
            <a:t>全系统</a:t>
          </a:r>
          <a:endParaRPr lang="zh-CN" altLang="en-US" sz="1800" dirty="0">
            <a:latin typeface="微软雅黑" panose="020B0503020204020204" pitchFamily="34" charset="-122"/>
            <a:ea typeface="微软雅黑" panose="020B0503020204020204" pitchFamily="34" charset="-122"/>
          </a:endParaRPr>
        </a:p>
      </dgm:t>
    </dgm:pt>
    <dgm:pt modelId="{2ABEFBCC-1968-4C38-AA1B-105AD5ED6F6D}" type="parTrans" cxnId="{82398871-BF23-454F-A32B-C332A3D8B69F}">
      <dgm:prSet/>
      <dgm:spPr/>
      <dgm:t>
        <a:bodyPr/>
        <a:lstStyle/>
        <a:p>
          <a:endParaRPr lang="zh-CN" altLang="en-US"/>
        </a:p>
      </dgm:t>
    </dgm:pt>
    <dgm:pt modelId="{1ED50A4C-7EDD-4D13-8F34-AF753CED808C}" type="sibTrans" cxnId="{82398871-BF23-454F-A32B-C332A3D8B69F}">
      <dgm:prSet/>
      <dgm:spPr/>
      <dgm:t>
        <a:bodyPr/>
        <a:lstStyle/>
        <a:p>
          <a:endParaRPr lang="zh-CN" altLang="en-US"/>
        </a:p>
      </dgm:t>
    </dgm:pt>
    <dgm:pt modelId="{2B584DB0-986F-426B-A4F2-8F8008E4A379}">
      <dgm:prSet phldrT="[文本]" custT="1"/>
      <dgm:spPr/>
      <dgm:t>
        <a:bodyPr/>
        <a:lstStyle/>
        <a:p>
          <a:r>
            <a:rPr lang="zh-CN" altLang="en-US" sz="1800" dirty="0" smtClean="0">
              <a:latin typeface="微软雅黑" panose="020B0503020204020204" pitchFamily="34" charset="-122"/>
              <a:ea typeface="微软雅黑" panose="020B0503020204020204" pitchFamily="34" charset="-122"/>
            </a:rPr>
            <a:t>性能</a:t>
          </a:r>
          <a:endParaRPr lang="zh-CN" altLang="en-US" sz="1800" dirty="0">
            <a:latin typeface="微软雅黑" panose="020B0503020204020204" pitchFamily="34" charset="-122"/>
            <a:ea typeface="微软雅黑" panose="020B0503020204020204" pitchFamily="34" charset="-122"/>
          </a:endParaRPr>
        </a:p>
      </dgm:t>
    </dgm:pt>
    <dgm:pt modelId="{E72417C4-7753-4F4B-AD98-A8EFB8E03EAC}" type="parTrans" cxnId="{E7ACF7A2-F848-4F7D-AB7E-089BCB25E7BD}">
      <dgm:prSet/>
      <dgm:spPr/>
      <dgm:t>
        <a:bodyPr/>
        <a:lstStyle/>
        <a:p>
          <a:endParaRPr lang="zh-CN" altLang="en-US"/>
        </a:p>
      </dgm:t>
    </dgm:pt>
    <dgm:pt modelId="{59B079DD-4525-43AC-9BCD-9D81816BE88A}" type="sibTrans" cxnId="{E7ACF7A2-F848-4F7D-AB7E-089BCB25E7BD}">
      <dgm:prSet/>
      <dgm:spPr/>
      <dgm:t>
        <a:bodyPr/>
        <a:lstStyle/>
        <a:p>
          <a:endParaRPr lang="zh-CN" altLang="en-US"/>
        </a:p>
      </dgm:t>
    </dgm:pt>
    <dgm:pt modelId="{36E68FC1-8828-44B4-B4D8-42FB2953979B}">
      <dgm:prSet phldrT="[文本]" custT="1"/>
      <dgm:spPr/>
      <dgm:t>
        <a:bodyPr/>
        <a:lstStyle/>
        <a:p>
          <a:r>
            <a:rPr lang="zh-CN" altLang="en-US" sz="1800" dirty="0" smtClean="0">
              <a:latin typeface="微软雅黑" panose="020B0503020204020204" pitchFamily="34" charset="-122"/>
              <a:ea typeface="微软雅黑" panose="020B0503020204020204" pitchFamily="34" charset="-122"/>
            </a:rPr>
            <a:t>传感器</a:t>
          </a:r>
          <a:endParaRPr lang="zh-CN" altLang="en-US" sz="1800" dirty="0">
            <a:latin typeface="微软雅黑" panose="020B0503020204020204" pitchFamily="34" charset="-122"/>
            <a:ea typeface="微软雅黑" panose="020B0503020204020204" pitchFamily="34" charset="-122"/>
          </a:endParaRPr>
        </a:p>
      </dgm:t>
    </dgm:pt>
    <dgm:pt modelId="{E26AF53E-634B-4CBF-80C0-10CDC3BE0216}" type="parTrans" cxnId="{87A1B2B9-6F8F-4B46-91B1-F0FB32A67C1F}">
      <dgm:prSet/>
      <dgm:spPr/>
      <dgm:t>
        <a:bodyPr/>
        <a:lstStyle/>
        <a:p>
          <a:endParaRPr lang="zh-CN" altLang="en-US"/>
        </a:p>
      </dgm:t>
    </dgm:pt>
    <dgm:pt modelId="{CA18B2D7-C1D0-43DD-9C38-6F408D951E38}" type="sibTrans" cxnId="{87A1B2B9-6F8F-4B46-91B1-F0FB32A67C1F}">
      <dgm:prSet/>
      <dgm:spPr/>
      <dgm:t>
        <a:bodyPr/>
        <a:lstStyle/>
        <a:p>
          <a:endParaRPr lang="zh-CN" altLang="en-US"/>
        </a:p>
      </dgm:t>
    </dgm:pt>
    <dgm:pt modelId="{79D80DDB-D124-4785-9E0B-A6EAC4D8CFF6}">
      <dgm:prSet phldrT="[文本]" custT="1"/>
      <dgm:spPr/>
      <dgm:t>
        <a:bodyPr/>
        <a:lstStyle/>
        <a:p>
          <a:r>
            <a:rPr lang="zh-CN" altLang="en-US" sz="1800" dirty="0" smtClean="0">
              <a:latin typeface="微软雅黑" panose="020B0503020204020204" pitchFamily="34" charset="-122"/>
              <a:ea typeface="微软雅黑" panose="020B0503020204020204" pitchFamily="34" charset="-122"/>
            </a:rPr>
            <a:t>成本</a:t>
          </a:r>
          <a:endParaRPr lang="zh-CN" altLang="en-US" sz="1800" dirty="0">
            <a:latin typeface="微软雅黑" panose="020B0503020204020204" pitchFamily="34" charset="-122"/>
            <a:ea typeface="微软雅黑" panose="020B0503020204020204" pitchFamily="34" charset="-122"/>
          </a:endParaRPr>
        </a:p>
      </dgm:t>
    </dgm:pt>
    <dgm:pt modelId="{A9522C5A-9752-476D-82B9-C68E9D627632}" type="parTrans" cxnId="{63D5296C-733D-423C-A90D-9C408C49443D}">
      <dgm:prSet/>
      <dgm:spPr/>
      <dgm:t>
        <a:bodyPr/>
        <a:lstStyle/>
        <a:p>
          <a:endParaRPr lang="zh-CN" altLang="en-US"/>
        </a:p>
      </dgm:t>
    </dgm:pt>
    <dgm:pt modelId="{39691CEA-6841-4572-A966-5E838AB0E2E4}" type="sibTrans" cxnId="{63D5296C-733D-423C-A90D-9C408C49443D}">
      <dgm:prSet/>
      <dgm:spPr/>
      <dgm:t>
        <a:bodyPr/>
        <a:lstStyle/>
        <a:p>
          <a:endParaRPr lang="zh-CN" altLang="en-US"/>
        </a:p>
      </dgm:t>
    </dgm:pt>
    <dgm:pt modelId="{6691BFC9-159E-4E50-AE5D-566EB9DA18CE}">
      <dgm:prSet phldrT="[文本]" custT="1"/>
      <dgm:spPr/>
      <dgm:t>
        <a:bodyPr/>
        <a:lstStyle/>
        <a:p>
          <a:r>
            <a:rPr lang="zh-CN" altLang="en-US" sz="1800" dirty="0" smtClean="0">
              <a:latin typeface="微软雅黑" panose="020B0503020204020204" pitchFamily="34" charset="-122"/>
              <a:ea typeface="微软雅黑" panose="020B0503020204020204" pitchFamily="34" charset="-122"/>
            </a:rPr>
            <a:t>智能化</a:t>
          </a:r>
          <a:endParaRPr lang="zh-CN" altLang="en-US" sz="1800" dirty="0">
            <a:latin typeface="微软雅黑" panose="020B0503020204020204" pitchFamily="34" charset="-122"/>
            <a:ea typeface="微软雅黑" panose="020B0503020204020204" pitchFamily="34" charset="-122"/>
          </a:endParaRPr>
        </a:p>
      </dgm:t>
    </dgm:pt>
    <dgm:pt modelId="{5E42C0DF-AA96-4B64-B28E-A86D8373C264}" type="parTrans" cxnId="{BAEA13A9-EB46-48CF-B52A-7836E42FF36A}">
      <dgm:prSet/>
      <dgm:spPr/>
      <dgm:t>
        <a:bodyPr/>
        <a:lstStyle/>
        <a:p>
          <a:endParaRPr lang="zh-CN" altLang="en-US"/>
        </a:p>
      </dgm:t>
    </dgm:pt>
    <dgm:pt modelId="{ABF16C46-436F-4751-AD25-3F27C17E0849}" type="sibTrans" cxnId="{BAEA13A9-EB46-48CF-B52A-7836E42FF36A}">
      <dgm:prSet/>
      <dgm:spPr/>
      <dgm:t>
        <a:bodyPr/>
        <a:lstStyle/>
        <a:p>
          <a:endParaRPr lang="zh-CN" altLang="en-US"/>
        </a:p>
      </dgm:t>
    </dgm:pt>
    <dgm:pt modelId="{F4119A51-A5BE-4A80-B67E-68D30850AC26}">
      <dgm:prSet phldrT="[文本]" custT="1"/>
      <dgm:spPr/>
      <dgm:t>
        <a:bodyPr/>
        <a:lstStyle/>
        <a:p>
          <a:r>
            <a:rPr lang="zh-CN" altLang="en-US" sz="1800" dirty="0" smtClean="0">
              <a:latin typeface="微软雅黑" panose="020B0503020204020204" pitchFamily="34" charset="-122"/>
              <a:ea typeface="微软雅黑" panose="020B0503020204020204" pitchFamily="34" charset="-122"/>
            </a:rPr>
            <a:t>高集成</a:t>
          </a:r>
          <a:endParaRPr lang="zh-CN" altLang="en-US" sz="1800" dirty="0">
            <a:latin typeface="微软雅黑" panose="020B0503020204020204" pitchFamily="34" charset="-122"/>
            <a:ea typeface="微软雅黑" panose="020B0503020204020204" pitchFamily="34" charset="-122"/>
          </a:endParaRPr>
        </a:p>
      </dgm:t>
    </dgm:pt>
    <dgm:pt modelId="{6B0130C3-5EEA-4847-A7A4-991137BF4846}" type="parTrans" cxnId="{0BDB2E9D-3C13-464D-A84C-E78472B43C36}">
      <dgm:prSet/>
      <dgm:spPr/>
      <dgm:t>
        <a:bodyPr/>
        <a:lstStyle/>
        <a:p>
          <a:endParaRPr lang="zh-CN" altLang="en-US"/>
        </a:p>
      </dgm:t>
    </dgm:pt>
    <dgm:pt modelId="{DC0BB781-C87F-4858-AA07-630A5656AC88}" type="sibTrans" cxnId="{0BDB2E9D-3C13-464D-A84C-E78472B43C36}">
      <dgm:prSet/>
      <dgm:spPr/>
      <dgm:t>
        <a:bodyPr/>
        <a:lstStyle/>
        <a:p>
          <a:endParaRPr lang="zh-CN" altLang="en-US"/>
        </a:p>
      </dgm:t>
    </dgm:pt>
    <dgm:pt modelId="{A9C30652-81CB-4E3F-A9B5-7E8B4573C3E1}" type="pres">
      <dgm:prSet presAssocID="{E18B72F2-377E-4EE8-A410-D1305D2C98CF}" presName="cycle" presStyleCnt="0">
        <dgm:presLayoutVars>
          <dgm:dir/>
          <dgm:resizeHandles val="exact"/>
        </dgm:presLayoutVars>
      </dgm:prSet>
      <dgm:spPr/>
      <dgm:t>
        <a:bodyPr/>
        <a:lstStyle/>
        <a:p>
          <a:endParaRPr lang="zh-CN" altLang="en-US"/>
        </a:p>
      </dgm:t>
    </dgm:pt>
    <dgm:pt modelId="{ADA8764D-2B08-4784-890A-0B650D3B2132}" type="pres">
      <dgm:prSet presAssocID="{E31107CA-B809-46CA-B88F-503F10C39318}" presName="node" presStyleLbl="node1" presStyleIdx="0" presStyleCnt="6">
        <dgm:presLayoutVars>
          <dgm:bulletEnabled val="1"/>
        </dgm:presLayoutVars>
      </dgm:prSet>
      <dgm:spPr/>
      <dgm:t>
        <a:bodyPr/>
        <a:lstStyle/>
        <a:p>
          <a:endParaRPr lang="zh-CN" altLang="en-US"/>
        </a:p>
      </dgm:t>
    </dgm:pt>
    <dgm:pt modelId="{E990423D-3A82-4DC8-B655-8A0724658535}" type="pres">
      <dgm:prSet presAssocID="{1ED50A4C-7EDD-4D13-8F34-AF753CED808C}" presName="sibTrans" presStyleLbl="sibTrans2D1" presStyleIdx="0" presStyleCnt="6"/>
      <dgm:spPr/>
      <dgm:t>
        <a:bodyPr/>
        <a:lstStyle/>
        <a:p>
          <a:endParaRPr lang="zh-CN" altLang="en-US"/>
        </a:p>
      </dgm:t>
    </dgm:pt>
    <dgm:pt modelId="{D18DFD2C-BDAD-4780-9237-2406EB996E86}" type="pres">
      <dgm:prSet presAssocID="{1ED50A4C-7EDD-4D13-8F34-AF753CED808C}" presName="connectorText" presStyleLbl="sibTrans2D1" presStyleIdx="0" presStyleCnt="6"/>
      <dgm:spPr/>
      <dgm:t>
        <a:bodyPr/>
        <a:lstStyle/>
        <a:p>
          <a:endParaRPr lang="zh-CN" altLang="en-US"/>
        </a:p>
      </dgm:t>
    </dgm:pt>
    <dgm:pt modelId="{2F35A527-1BEE-4622-86B2-30A33CD72FB2}" type="pres">
      <dgm:prSet presAssocID="{2B584DB0-986F-426B-A4F2-8F8008E4A379}" presName="node" presStyleLbl="node1" presStyleIdx="1" presStyleCnt="6">
        <dgm:presLayoutVars>
          <dgm:bulletEnabled val="1"/>
        </dgm:presLayoutVars>
      </dgm:prSet>
      <dgm:spPr/>
      <dgm:t>
        <a:bodyPr/>
        <a:lstStyle/>
        <a:p>
          <a:endParaRPr lang="zh-CN" altLang="en-US"/>
        </a:p>
      </dgm:t>
    </dgm:pt>
    <dgm:pt modelId="{30ADE005-88A4-4B3E-BD51-2582FA3E300F}" type="pres">
      <dgm:prSet presAssocID="{59B079DD-4525-43AC-9BCD-9D81816BE88A}" presName="sibTrans" presStyleLbl="sibTrans2D1" presStyleIdx="1" presStyleCnt="6"/>
      <dgm:spPr/>
      <dgm:t>
        <a:bodyPr/>
        <a:lstStyle/>
        <a:p>
          <a:endParaRPr lang="zh-CN" altLang="en-US"/>
        </a:p>
      </dgm:t>
    </dgm:pt>
    <dgm:pt modelId="{ED82D535-A894-4232-A082-645D41F75F40}" type="pres">
      <dgm:prSet presAssocID="{59B079DD-4525-43AC-9BCD-9D81816BE88A}" presName="connectorText" presStyleLbl="sibTrans2D1" presStyleIdx="1" presStyleCnt="6"/>
      <dgm:spPr/>
      <dgm:t>
        <a:bodyPr/>
        <a:lstStyle/>
        <a:p>
          <a:endParaRPr lang="zh-CN" altLang="en-US"/>
        </a:p>
      </dgm:t>
    </dgm:pt>
    <dgm:pt modelId="{3AD82F7C-4A4C-496E-B4BE-C9FA17DD0E6D}" type="pres">
      <dgm:prSet presAssocID="{36E68FC1-8828-44B4-B4D8-42FB2953979B}" presName="node" presStyleLbl="node1" presStyleIdx="2" presStyleCnt="6">
        <dgm:presLayoutVars>
          <dgm:bulletEnabled val="1"/>
        </dgm:presLayoutVars>
      </dgm:prSet>
      <dgm:spPr/>
      <dgm:t>
        <a:bodyPr/>
        <a:lstStyle/>
        <a:p>
          <a:endParaRPr lang="zh-CN" altLang="en-US"/>
        </a:p>
      </dgm:t>
    </dgm:pt>
    <dgm:pt modelId="{70E3EFFC-8ABD-439E-8427-F240EE737987}" type="pres">
      <dgm:prSet presAssocID="{CA18B2D7-C1D0-43DD-9C38-6F408D951E38}" presName="sibTrans" presStyleLbl="sibTrans2D1" presStyleIdx="2" presStyleCnt="6"/>
      <dgm:spPr/>
      <dgm:t>
        <a:bodyPr/>
        <a:lstStyle/>
        <a:p>
          <a:endParaRPr lang="zh-CN" altLang="en-US"/>
        </a:p>
      </dgm:t>
    </dgm:pt>
    <dgm:pt modelId="{CC0F897E-0F75-4CF8-B4D5-074C22AE6534}" type="pres">
      <dgm:prSet presAssocID="{CA18B2D7-C1D0-43DD-9C38-6F408D951E38}" presName="connectorText" presStyleLbl="sibTrans2D1" presStyleIdx="2" presStyleCnt="6"/>
      <dgm:spPr/>
      <dgm:t>
        <a:bodyPr/>
        <a:lstStyle/>
        <a:p>
          <a:endParaRPr lang="zh-CN" altLang="en-US"/>
        </a:p>
      </dgm:t>
    </dgm:pt>
    <dgm:pt modelId="{D49B9ED3-6FB8-435F-9386-783C79B3B32D}" type="pres">
      <dgm:prSet presAssocID="{79D80DDB-D124-4785-9E0B-A6EAC4D8CFF6}" presName="node" presStyleLbl="node1" presStyleIdx="3" presStyleCnt="6">
        <dgm:presLayoutVars>
          <dgm:bulletEnabled val="1"/>
        </dgm:presLayoutVars>
      </dgm:prSet>
      <dgm:spPr/>
      <dgm:t>
        <a:bodyPr/>
        <a:lstStyle/>
        <a:p>
          <a:endParaRPr lang="zh-CN" altLang="en-US"/>
        </a:p>
      </dgm:t>
    </dgm:pt>
    <dgm:pt modelId="{0907E7A8-0FCB-4D61-A0B6-BD995CB2E3DE}" type="pres">
      <dgm:prSet presAssocID="{39691CEA-6841-4572-A966-5E838AB0E2E4}" presName="sibTrans" presStyleLbl="sibTrans2D1" presStyleIdx="3" presStyleCnt="6"/>
      <dgm:spPr/>
      <dgm:t>
        <a:bodyPr/>
        <a:lstStyle/>
        <a:p>
          <a:endParaRPr lang="zh-CN" altLang="en-US"/>
        </a:p>
      </dgm:t>
    </dgm:pt>
    <dgm:pt modelId="{5544AAE7-146A-465D-B806-C86D467FDE8E}" type="pres">
      <dgm:prSet presAssocID="{39691CEA-6841-4572-A966-5E838AB0E2E4}" presName="connectorText" presStyleLbl="sibTrans2D1" presStyleIdx="3" presStyleCnt="6"/>
      <dgm:spPr/>
      <dgm:t>
        <a:bodyPr/>
        <a:lstStyle/>
        <a:p>
          <a:endParaRPr lang="zh-CN" altLang="en-US"/>
        </a:p>
      </dgm:t>
    </dgm:pt>
    <dgm:pt modelId="{78CC5508-8FBC-4AE5-8B11-C7E7636E3206}" type="pres">
      <dgm:prSet presAssocID="{6691BFC9-159E-4E50-AE5D-566EB9DA18CE}" presName="node" presStyleLbl="node1" presStyleIdx="4" presStyleCnt="6">
        <dgm:presLayoutVars>
          <dgm:bulletEnabled val="1"/>
        </dgm:presLayoutVars>
      </dgm:prSet>
      <dgm:spPr/>
      <dgm:t>
        <a:bodyPr/>
        <a:lstStyle/>
        <a:p>
          <a:endParaRPr lang="zh-CN" altLang="en-US"/>
        </a:p>
      </dgm:t>
    </dgm:pt>
    <dgm:pt modelId="{FAC6CB75-27C5-4C28-BFFA-EE3FFD5CF64B}" type="pres">
      <dgm:prSet presAssocID="{ABF16C46-436F-4751-AD25-3F27C17E0849}" presName="sibTrans" presStyleLbl="sibTrans2D1" presStyleIdx="4" presStyleCnt="6"/>
      <dgm:spPr/>
      <dgm:t>
        <a:bodyPr/>
        <a:lstStyle/>
        <a:p>
          <a:endParaRPr lang="zh-CN" altLang="en-US"/>
        </a:p>
      </dgm:t>
    </dgm:pt>
    <dgm:pt modelId="{5F2927C1-AC24-4799-9128-82E8F43F9500}" type="pres">
      <dgm:prSet presAssocID="{ABF16C46-436F-4751-AD25-3F27C17E0849}" presName="connectorText" presStyleLbl="sibTrans2D1" presStyleIdx="4" presStyleCnt="6"/>
      <dgm:spPr/>
      <dgm:t>
        <a:bodyPr/>
        <a:lstStyle/>
        <a:p>
          <a:endParaRPr lang="zh-CN" altLang="en-US"/>
        </a:p>
      </dgm:t>
    </dgm:pt>
    <dgm:pt modelId="{B878DF6A-DEEB-467A-BC1E-19F337A58174}" type="pres">
      <dgm:prSet presAssocID="{F4119A51-A5BE-4A80-B67E-68D30850AC26}" presName="node" presStyleLbl="node1" presStyleIdx="5" presStyleCnt="6">
        <dgm:presLayoutVars>
          <dgm:bulletEnabled val="1"/>
        </dgm:presLayoutVars>
      </dgm:prSet>
      <dgm:spPr/>
      <dgm:t>
        <a:bodyPr/>
        <a:lstStyle/>
        <a:p>
          <a:endParaRPr lang="zh-CN" altLang="en-US"/>
        </a:p>
      </dgm:t>
    </dgm:pt>
    <dgm:pt modelId="{C93CF053-DD57-4411-BB3F-CFA79F50BE48}" type="pres">
      <dgm:prSet presAssocID="{DC0BB781-C87F-4858-AA07-630A5656AC88}" presName="sibTrans" presStyleLbl="sibTrans2D1" presStyleIdx="5" presStyleCnt="6"/>
      <dgm:spPr/>
      <dgm:t>
        <a:bodyPr/>
        <a:lstStyle/>
        <a:p>
          <a:endParaRPr lang="zh-CN" altLang="en-US"/>
        </a:p>
      </dgm:t>
    </dgm:pt>
    <dgm:pt modelId="{4F88AB7A-98C1-4E45-A3E2-4E444B1A90D8}" type="pres">
      <dgm:prSet presAssocID="{DC0BB781-C87F-4858-AA07-630A5656AC88}" presName="connectorText" presStyleLbl="sibTrans2D1" presStyleIdx="5" presStyleCnt="6"/>
      <dgm:spPr/>
      <dgm:t>
        <a:bodyPr/>
        <a:lstStyle/>
        <a:p>
          <a:endParaRPr lang="zh-CN" altLang="en-US"/>
        </a:p>
      </dgm:t>
    </dgm:pt>
  </dgm:ptLst>
  <dgm:cxnLst>
    <dgm:cxn modelId="{6116AE04-9C71-4C96-BD92-742194C1C57C}" type="presOf" srcId="{39691CEA-6841-4572-A966-5E838AB0E2E4}" destId="{5544AAE7-146A-465D-B806-C86D467FDE8E}" srcOrd="1" destOrd="0" presId="urn:microsoft.com/office/officeart/2005/8/layout/cycle2"/>
    <dgm:cxn modelId="{63D5296C-733D-423C-A90D-9C408C49443D}" srcId="{E18B72F2-377E-4EE8-A410-D1305D2C98CF}" destId="{79D80DDB-D124-4785-9E0B-A6EAC4D8CFF6}" srcOrd="3" destOrd="0" parTransId="{A9522C5A-9752-476D-82B9-C68E9D627632}" sibTransId="{39691CEA-6841-4572-A966-5E838AB0E2E4}"/>
    <dgm:cxn modelId="{61A2659F-503C-492A-AF34-4C5978E1D4B6}" type="presOf" srcId="{ABF16C46-436F-4751-AD25-3F27C17E0849}" destId="{5F2927C1-AC24-4799-9128-82E8F43F9500}" srcOrd="1" destOrd="0" presId="urn:microsoft.com/office/officeart/2005/8/layout/cycle2"/>
    <dgm:cxn modelId="{F10AE4C7-43AD-44ED-AC42-4F5349D9F301}" type="presOf" srcId="{79D80DDB-D124-4785-9E0B-A6EAC4D8CFF6}" destId="{D49B9ED3-6FB8-435F-9386-783C79B3B32D}" srcOrd="0" destOrd="0" presId="urn:microsoft.com/office/officeart/2005/8/layout/cycle2"/>
    <dgm:cxn modelId="{4F3F470B-DA7F-41BA-84B0-D14ED41F660B}" type="presOf" srcId="{1ED50A4C-7EDD-4D13-8F34-AF753CED808C}" destId="{E990423D-3A82-4DC8-B655-8A0724658535}" srcOrd="0" destOrd="0" presId="urn:microsoft.com/office/officeart/2005/8/layout/cycle2"/>
    <dgm:cxn modelId="{90A95304-1914-4C22-8205-08F30AAD194E}" type="presOf" srcId="{39691CEA-6841-4572-A966-5E838AB0E2E4}" destId="{0907E7A8-0FCB-4D61-A0B6-BD995CB2E3DE}" srcOrd="0" destOrd="0" presId="urn:microsoft.com/office/officeart/2005/8/layout/cycle2"/>
    <dgm:cxn modelId="{16AB0C53-664A-40DE-AB8F-BABBFE9215DB}" type="presOf" srcId="{2B584DB0-986F-426B-A4F2-8F8008E4A379}" destId="{2F35A527-1BEE-4622-86B2-30A33CD72FB2}" srcOrd="0" destOrd="0" presId="urn:microsoft.com/office/officeart/2005/8/layout/cycle2"/>
    <dgm:cxn modelId="{BAEA13A9-EB46-48CF-B52A-7836E42FF36A}" srcId="{E18B72F2-377E-4EE8-A410-D1305D2C98CF}" destId="{6691BFC9-159E-4E50-AE5D-566EB9DA18CE}" srcOrd="4" destOrd="0" parTransId="{5E42C0DF-AA96-4B64-B28E-A86D8373C264}" sibTransId="{ABF16C46-436F-4751-AD25-3F27C17E0849}"/>
    <dgm:cxn modelId="{0964BEC0-502F-4385-A657-12592D668086}" type="presOf" srcId="{1ED50A4C-7EDD-4D13-8F34-AF753CED808C}" destId="{D18DFD2C-BDAD-4780-9237-2406EB996E86}" srcOrd="1" destOrd="0" presId="urn:microsoft.com/office/officeart/2005/8/layout/cycle2"/>
    <dgm:cxn modelId="{32893CF2-AE88-4FE5-94C7-B6188901EBDB}" type="presOf" srcId="{CA18B2D7-C1D0-43DD-9C38-6F408D951E38}" destId="{70E3EFFC-8ABD-439E-8427-F240EE737987}" srcOrd="0" destOrd="0" presId="urn:microsoft.com/office/officeart/2005/8/layout/cycle2"/>
    <dgm:cxn modelId="{E7ACF7A2-F848-4F7D-AB7E-089BCB25E7BD}" srcId="{E18B72F2-377E-4EE8-A410-D1305D2C98CF}" destId="{2B584DB0-986F-426B-A4F2-8F8008E4A379}" srcOrd="1" destOrd="0" parTransId="{E72417C4-7753-4F4B-AD98-A8EFB8E03EAC}" sibTransId="{59B079DD-4525-43AC-9BCD-9D81816BE88A}"/>
    <dgm:cxn modelId="{82398871-BF23-454F-A32B-C332A3D8B69F}" srcId="{E18B72F2-377E-4EE8-A410-D1305D2C98CF}" destId="{E31107CA-B809-46CA-B88F-503F10C39318}" srcOrd="0" destOrd="0" parTransId="{2ABEFBCC-1968-4C38-AA1B-105AD5ED6F6D}" sibTransId="{1ED50A4C-7EDD-4D13-8F34-AF753CED808C}"/>
    <dgm:cxn modelId="{B49B55C2-487F-4F85-90CF-6FFEA0524CFD}" type="presOf" srcId="{DC0BB781-C87F-4858-AA07-630A5656AC88}" destId="{4F88AB7A-98C1-4E45-A3E2-4E444B1A90D8}" srcOrd="1" destOrd="0" presId="urn:microsoft.com/office/officeart/2005/8/layout/cycle2"/>
    <dgm:cxn modelId="{FE13BCCB-FDA4-4783-BFA1-56A083A040FD}" type="presOf" srcId="{E18B72F2-377E-4EE8-A410-D1305D2C98CF}" destId="{A9C30652-81CB-4E3F-A9B5-7E8B4573C3E1}" srcOrd="0" destOrd="0" presId="urn:microsoft.com/office/officeart/2005/8/layout/cycle2"/>
    <dgm:cxn modelId="{CAC1B167-9F0B-438B-8A42-B9BFC6BEB36E}" type="presOf" srcId="{36E68FC1-8828-44B4-B4D8-42FB2953979B}" destId="{3AD82F7C-4A4C-496E-B4BE-C9FA17DD0E6D}" srcOrd="0" destOrd="0" presId="urn:microsoft.com/office/officeart/2005/8/layout/cycle2"/>
    <dgm:cxn modelId="{FED44131-A303-4228-9C33-8B56A06874E0}" type="presOf" srcId="{CA18B2D7-C1D0-43DD-9C38-6F408D951E38}" destId="{CC0F897E-0F75-4CF8-B4D5-074C22AE6534}" srcOrd="1" destOrd="0" presId="urn:microsoft.com/office/officeart/2005/8/layout/cycle2"/>
    <dgm:cxn modelId="{53329186-100D-441D-A3E6-36D4BC80FE08}" type="presOf" srcId="{E31107CA-B809-46CA-B88F-503F10C39318}" destId="{ADA8764D-2B08-4784-890A-0B650D3B2132}" srcOrd="0" destOrd="0" presId="urn:microsoft.com/office/officeart/2005/8/layout/cycle2"/>
    <dgm:cxn modelId="{389266B9-80D3-43AE-BB45-942270E2D4E1}" type="presOf" srcId="{6691BFC9-159E-4E50-AE5D-566EB9DA18CE}" destId="{78CC5508-8FBC-4AE5-8B11-C7E7636E3206}" srcOrd="0" destOrd="0" presId="urn:microsoft.com/office/officeart/2005/8/layout/cycle2"/>
    <dgm:cxn modelId="{70780778-FA32-4D45-96EC-0710B51806AE}" type="presOf" srcId="{F4119A51-A5BE-4A80-B67E-68D30850AC26}" destId="{B878DF6A-DEEB-467A-BC1E-19F337A58174}" srcOrd="0" destOrd="0" presId="urn:microsoft.com/office/officeart/2005/8/layout/cycle2"/>
    <dgm:cxn modelId="{24AD05F3-17A8-4C1C-A812-8007D84AC3FA}" type="presOf" srcId="{59B079DD-4525-43AC-9BCD-9D81816BE88A}" destId="{ED82D535-A894-4232-A082-645D41F75F40}" srcOrd="1" destOrd="0" presId="urn:microsoft.com/office/officeart/2005/8/layout/cycle2"/>
    <dgm:cxn modelId="{78D9E194-9EF4-48C0-B5BB-92C6200281AC}" type="presOf" srcId="{59B079DD-4525-43AC-9BCD-9D81816BE88A}" destId="{30ADE005-88A4-4B3E-BD51-2582FA3E300F}" srcOrd="0" destOrd="0" presId="urn:microsoft.com/office/officeart/2005/8/layout/cycle2"/>
    <dgm:cxn modelId="{0BDB2E9D-3C13-464D-A84C-E78472B43C36}" srcId="{E18B72F2-377E-4EE8-A410-D1305D2C98CF}" destId="{F4119A51-A5BE-4A80-B67E-68D30850AC26}" srcOrd="5" destOrd="0" parTransId="{6B0130C3-5EEA-4847-A7A4-991137BF4846}" sibTransId="{DC0BB781-C87F-4858-AA07-630A5656AC88}"/>
    <dgm:cxn modelId="{87A1B2B9-6F8F-4B46-91B1-F0FB32A67C1F}" srcId="{E18B72F2-377E-4EE8-A410-D1305D2C98CF}" destId="{36E68FC1-8828-44B4-B4D8-42FB2953979B}" srcOrd="2" destOrd="0" parTransId="{E26AF53E-634B-4CBF-80C0-10CDC3BE0216}" sibTransId="{CA18B2D7-C1D0-43DD-9C38-6F408D951E38}"/>
    <dgm:cxn modelId="{CA7B77F2-4A55-481D-AAC1-0B9C6AC21AAF}" type="presOf" srcId="{ABF16C46-436F-4751-AD25-3F27C17E0849}" destId="{FAC6CB75-27C5-4C28-BFFA-EE3FFD5CF64B}" srcOrd="0" destOrd="0" presId="urn:microsoft.com/office/officeart/2005/8/layout/cycle2"/>
    <dgm:cxn modelId="{7A9C91D3-4BB0-4FF6-BBB3-3C4CD08FB70A}" type="presOf" srcId="{DC0BB781-C87F-4858-AA07-630A5656AC88}" destId="{C93CF053-DD57-4411-BB3F-CFA79F50BE48}" srcOrd="0" destOrd="0" presId="urn:microsoft.com/office/officeart/2005/8/layout/cycle2"/>
    <dgm:cxn modelId="{82684941-8644-4AE8-8EBD-E89C3583D44A}" type="presParOf" srcId="{A9C30652-81CB-4E3F-A9B5-7E8B4573C3E1}" destId="{ADA8764D-2B08-4784-890A-0B650D3B2132}" srcOrd="0" destOrd="0" presId="urn:microsoft.com/office/officeart/2005/8/layout/cycle2"/>
    <dgm:cxn modelId="{C1A130ED-634D-471E-A75F-DDF450D5E67D}" type="presParOf" srcId="{A9C30652-81CB-4E3F-A9B5-7E8B4573C3E1}" destId="{E990423D-3A82-4DC8-B655-8A0724658535}" srcOrd="1" destOrd="0" presId="urn:microsoft.com/office/officeart/2005/8/layout/cycle2"/>
    <dgm:cxn modelId="{EB6C7A89-86DD-454B-873D-55A37ED9E9F9}" type="presParOf" srcId="{E990423D-3A82-4DC8-B655-8A0724658535}" destId="{D18DFD2C-BDAD-4780-9237-2406EB996E86}" srcOrd="0" destOrd="0" presId="urn:microsoft.com/office/officeart/2005/8/layout/cycle2"/>
    <dgm:cxn modelId="{DFE5C25B-A2D8-436A-899C-701F2F0145DC}" type="presParOf" srcId="{A9C30652-81CB-4E3F-A9B5-7E8B4573C3E1}" destId="{2F35A527-1BEE-4622-86B2-30A33CD72FB2}" srcOrd="2" destOrd="0" presId="urn:microsoft.com/office/officeart/2005/8/layout/cycle2"/>
    <dgm:cxn modelId="{D5FD67B9-5BB0-4200-9D73-FE0B9EB5E8DE}" type="presParOf" srcId="{A9C30652-81CB-4E3F-A9B5-7E8B4573C3E1}" destId="{30ADE005-88A4-4B3E-BD51-2582FA3E300F}" srcOrd="3" destOrd="0" presId="urn:microsoft.com/office/officeart/2005/8/layout/cycle2"/>
    <dgm:cxn modelId="{374974D0-536B-4190-AACB-5CF78B65E76F}" type="presParOf" srcId="{30ADE005-88A4-4B3E-BD51-2582FA3E300F}" destId="{ED82D535-A894-4232-A082-645D41F75F40}" srcOrd="0" destOrd="0" presId="urn:microsoft.com/office/officeart/2005/8/layout/cycle2"/>
    <dgm:cxn modelId="{6C16B24E-D460-426A-991C-85A296AFC8CB}" type="presParOf" srcId="{A9C30652-81CB-4E3F-A9B5-7E8B4573C3E1}" destId="{3AD82F7C-4A4C-496E-B4BE-C9FA17DD0E6D}" srcOrd="4" destOrd="0" presId="urn:microsoft.com/office/officeart/2005/8/layout/cycle2"/>
    <dgm:cxn modelId="{AF632BC1-5540-4B87-B8AD-27327672D770}" type="presParOf" srcId="{A9C30652-81CB-4E3F-A9B5-7E8B4573C3E1}" destId="{70E3EFFC-8ABD-439E-8427-F240EE737987}" srcOrd="5" destOrd="0" presId="urn:microsoft.com/office/officeart/2005/8/layout/cycle2"/>
    <dgm:cxn modelId="{97630008-3383-43A3-8104-8A4632E8D705}" type="presParOf" srcId="{70E3EFFC-8ABD-439E-8427-F240EE737987}" destId="{CC0F897E-0F75-4CF8-B4D5-074C22AE6534}" srcOrd="0" destOrd="0" presId="urn:microsoft.com/office/officeart/2005/8/layout/cycle2"/>
    <dgm:cxn modelId="{B7AB5ED9-DF58-4068-AA91-781D6CB2D474}" type="presParOf" srcId="{A9C30652-81CB-4E3F-A9B5-7E8B4573C3E1}" destId="{D49B9ED3-6FB8-435F-9386-783C79B3B32D}" srcOrd="6" destOrd="0" presId="urn:microsoft.com/office/officeart/2005/8/layout/cycle2"/>
    <dgm:cxn modelId="{7550D59C-7BFE-47E5-B6F1-8C8169D45991}" type="presParOf" srcId="{A9C30652-81CB-4E3F-A9B5-7E8B4573C3E1}" destId="{0907E7A8-0FCB-4D61-A0B6-BD995CB2E3DE}" srcOrd="7" destOrd="0" presId="urn:microsoft.com/office/officeart/2005/8/layout/cycle2"/>
    <dgm:cxn modelId="{F698BDDE-D3BD-4367-B157-434DD17E3D59}" type="presParOf" srcId="{0907E7A8-0FCB-4D61-A0B6-BD995CB2E3DE}" destId="{5544AAE7-146A-465D-B806-C86D467FDE8E}" srcOrd="0" destOrd="0" presId="urn:microsoft.com/office/officeart/2005/8/layout/cycle2"/>
    <dgm:cxn modelId="{A6C8DA76-2F10-4492-A4A7-905CC6B11D4E}" type="presParOf" srcId="{A9C30652-81CB-4E3F-A9B5-7E8B4573C3E1}" destId="{78CC5508-8FBC-4AE5-8B11-C7E7636E3206}" srcOrd="8" destOrd="0" presId="urn:microsoft.com/office/officeart/2005/8/layout/cycle2"/>
    <dgm:cxn modelId="{881F329F-2441-4A36-B91C-8F6849624A6E}" type="presParOf" srcId="{A9C30652-81CB-4E3F-A9B5-7E8B4573C3E1}" destId="{FAC6CB75-27C5-4C28-BFFA-EE3FFD5CF64B}" srcOrd="9" destOrd="0" presId="urn:microsoft.com/office/officeart/2005/8/layout/cycle2"/>
    <dgm:cxn modelId="{8E5A235B-473E-460F-8E98-78D5944990EC}" type="presParOf" srcId="{FAC6CB75-27C5-4C28-BFFA-EE3FFD5CF64B}" destId="{5F2927C1-AC24-4799-9128-82E8F43F9500}" srcOrd="0" destOrd="0" presId="urn:microsoft.com/office/officeart/2005/8/layout/cycle2"/>
    <dgm:cxn modelId="{A31907F7-52F2-47AC-8A97-343471A6FB92}" type="presParOf" srcId="{A9C30652-81CB-4E3F-A9B5-7E8B4573C3E1}" destId="{B878DF6A-DEEB-467A-BC1E-19F337A58174}" srcOrd="10" destOrd="0" presId="urn:microsoft.com/office/officeart/2005/8/layout/cycle2"/>
    <dgm:cxn modelId="{80971ACE-C587-4485-8717-AA761F559F91}" type="presParOf" srcId="{A9C30652-81CB-4E3F-A9B5-7E8B4573C3E1}" destId="{C93CF053-DD57-4411-BB3F-CFA79F50BE48}" srcOrd="11" destOrd="0" presId="urn:microsoft.com/office/officeart/2005/8/layout/cycle2"/>
    <dgm:cxn modelId="{13FAE788-3F8B-4999-9C16-83CDAF0D47F9}" type="presParOf" srcId="{C93CF053-DD57-4411-BB3F-CFA79F50BE48}" destId="{4F88AB7A-98C1-4E45-A3E2-4E444B1A90D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7ADDC48-9FE3-42C8-B277-C939FADCCA74}"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zh-CN" altLang="en-US"/>
        </a:p>
      </dgm:t>
    </dgm:pt>
    <dgm:pt modelId="{F0A36796-A33B-4751-A16F-0B7C99C21F12}">
      <dgm:prSet custT="1"/>
      <dgm:spPr>
        <a:solidFill>
          <a:schemeClr val="accent1"/>
        </a:solidFill>
      </dgm:spPr>
      <dgm:t>
        <a:bodyPr/>
        <a:lstStyle/>
        <a:p>
          <a:pPr rtl="0"/>
          <a:r>
            <a:rPr lang="zh-CN" altLang="en-US" sz="3600" b="1" dirty="0" smtClean="0">
              <a:solidFill>
                <a:schemeClr val="bg1">
                  <a:lumMod val="75000"/>
                </a:schemeClr>
              </a:solidFill>
              <a:effectLst>
                <a:outerShdw blurRad="38100" dist="38100" dir="2700000" algn="tl">
                  <a:srgbClr val="000000">
                    <a:alpha val="43137"/>
                  </a:srgbClr>
                </a:outerShdw>
              </a:effectLst>
              <a:latin typeface="+mn-lt"/>
              <a:ea typeface="幼圆" panose="02010509060101010101" pitchFamily="49" charset="-122"/>
            </a:rPr>
            <a:t>公司介绍</a:t>
          </a:r>
          <a:endParaRPr lang="zh-CN" altLang="en-US" sz="3600" b="1" dirty="0">
            <a:solidFill>
              <a:schemeClr val="bg1">
                <a:lumMod val="75000"/>
              </a:schemeClr>
            </a:solidFill>
            <a:effectLst>
              <a:outerShdw blurRad="38100" dist="38100" dir="2700000" algn="tl">
                <a:srgbClr val="000000">
                  <a:alpha val="43137"/>
                </a:srgbClr>
              </a:outerShdw>
            </a:effectLst>
            <a:latin typeface="+mn-lt"/>
            <a:ea typeface="幼圆" panose="02010509060101010101" pitchFamily="49" charset="-122"/>
          </a:endParaRPr>
        </a:p>
      </dgm:t>
    </dgm:pt>
    <dgm:pt modelId="{8E09EA87-532A-406E-AF8E-09FB00ADC41F}" type="parTrans" cxnId="{421B4B67-C513-4170-8A3D-92BEBFDEE660}">
      <dgm:prSet/>
      <dgm:spPr/>
      <dgm:t>
        <a:bodyPr/>
        <a:lstStyle/>
        <a:p>
          <a:endParaRPr lang="zh-CN" altLang="en-US"/>
        </a:p>
      </dgm:t>
    </dgm:pt>
    <dgm:pt modelId="{41242CC8-A3E7-4A07-B092-3FB53DF481C0}" type="sibTrans" cxnId="{421B4B67-C513-4170-8A3D-92BEBFDEE660}">
      <dgm:prSet/>
      <dgm:spPr/>
      <dgm:t>
        <a:bodyPr/>
        <a:lstStyle/>
        <a:p>
          <a:endParaRPr lang="zh-CN" altLang="en-US"/>
        </a:p>
      </dgm:t>
    </dgm:pt>
    <dgm:pt modelId="{DEDFFB93-2AFF-45FF-BC6E-7D36E2CBE26C}">
      <dgm:prSet custT="1"/>
      <dgm:spPr>
        <a:solidFill>
          <a:schemeClr val="accent1"/>
        </a:solidFill>
      </dgm:spPr>
      <dgm:t>
        <a:bodyPr/>
        <a:lstStyle/>
        <a:p>
          <a:pPr rtl="0"/>
          <a:r>
            <a:rPr lang="zh-CN" altLang="en-US" sz="3600" b="1" dirty="0" smtClean="0">
              <a:solidFill>
                <a:schemeClr val="bg1">
                  <a:lumMod val="75000"/>
                </a:schemeClr>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产品体系</a:t>
          </a:r>
          <a:endParaRPr lang="zh-CN" altLang="en-US" sz="3600" b="1" dirty="0">
            <a:solidFill>
              <a:schemeClr val="bg1">
                <a:lumMod val="75000"/>
              </a:schemeClr>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dgm:t>
    </dgm:pt>
    <dgm:pt modelId="{B92FBA33-DE49-4E24-81A1-59989C490144}" type="parTrans" cxnId="{A4A82312-A5A5-41FA-A10C-6622DBA72899}">
      <dgm:prSet/>
      <dgm:spPr/>
      <dgm:t>
        <a:bodyPr/>
        <a:lstStyle/>
        <a:p>
          <a:endParaRPr lang="zh-CN" altLang="en-US"/>
        </a:p>
      </dgm:t>
    </dgm:pt>
    <dgm:pt modelId="{D3C39308-76A1-4A47-851D-8E3FD3C899E0}" type="sibTrans" cxnId="{A4A82312-A5A5-41FA-A10C-6622DBA72899}">
      <dgm:prSet/>
      <dgm:spPr/>
      <dgm:t>
        <a:bodyPr/>
        <a:lstStyle/>
        <a:p>
          <a:endParaRPr lang="zh-CN" altLang="en-US"/>
        </a:p>
      </dgm:t>
    </dgm:pt>
    <dgm:pt modelId="{C529FDE3-6327-484A-ACC8-BE006313B09C}">
      <dgm:prSet custT="1"/>
      <dgm:spPr/>
      <dgm:t>
        <a:bodyPr/>
        <a:lstStyle/>
        <a:p>
          <a:pPr rtl="0"/>
          <a:r>
            <a:rPr lang="en-US" altLang="zh-CN" sz="3600" b="1" dirty="0" smtClean="0">
              <a:effectLst>
                <a:outerShdw blurRad="38100" dist="38100" dir="2700000" algn="tl">
                  <a:srgbClr val="000000">
                    <a:alpha val="43137"/>
                  </a:srgbClr>
                </a:outerShdw>
              </a:effectLst>
              <a:latin typeface="+mj-lt"/>
              <a:ea typeface="幼圆" panose="02010509060101010101" pitchFamily="49" charset="-122"/>
            </a:rPr>
            <a:t>&gt;&gt; </a:t>
          </a:r>
          <a:r>
            <a:rPr lang="zh-CN" altLang="en-US" sz="3600" b="1" dirty="0" smtClean="0">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行业应用</a:t>
          </a:r>
          <a:endParaRPr lang="zh-CN" altLang="en-US" sz="3600" b="1" dirty="0">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dgm:t>
    </dgm:pt>
    <dgm:pt modelId="{04760207-E784-419B-B73A-E3077A1F784B}" type="parTrans" cxnId="{CFD9C3B0-FDC4-42B6-844F-2FE2274C7444}">
      <dgm:prSet/>
      <dgm:spPr/>
      <dgm:t>
        <a:bodyPr/>
        <a:lstStyle/>
        <a:p>
          <a:endParaRPr lang="zh-CN" altLang="en-US"/>
        </a:p>
      </dgm:t>
    </dgm:pt>
    <dgm:pt modelId="{DD441945-7356-4B90-A875-D8E0C5645B63}" type="sibTrans" cxnId="{CFD9C3B0-FDC4-42B6-844F-2FE2274C7444}">
      <dgm:prSet/>
      <dgm:spPr/>
      <dgm:t>
        <a:bodyPr/>
        <a:lstStyle/>
        <a:p>
          <a:endParaRPr lang="zh-CN" altLang="en-US"/>
        </a:p>
      </dgm:t>
    </dgm:pt>
    <dgm:pt modelId="{C87158FC-EA8F-48B6-926C-60C6D5152EB8}">
      <dgm:prSet custT="1"/>
      <dgm:spPr>
        <a:solidFill>
          <a:schemeClr val="accent1"/>
        </a:solidFill>
      </dgm:spPr>
      <dgm:t>
        <a:bodyPr/>
        <a:lstStyle/>
        <a:p>
          <a:pPr rtl="0"/>
          <a:r>
            <a:rPr lang="zh-CN" altLang="en-US" sz="3600" b="1" dirty="0" smtClean="0">
              <a:solidFill>
                <a:schemeClr val="bg1">
                  <a:lumMod val="75000"/>
                </a:schemeClr>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典型案例</a:t>
          </a:r>
          <a:endParaRPr lang="zh-CN" altLang="en-US" sz="3600" b="1" dirty="0">
            <a:solidFill>
              <a:schemeClr val="bg1">
                <a:lumMod val="75000"/>
              </a:schemeClr>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dgm:t>
    </dgm:pt>
    <dgm:pt modelId="{8A019513-43F1-4AC5-8678-CDCACDB05BE3}" type="parTrans" cxnId="{A6BE0659-CE53-4352-BB37-7AB6E1169E14}">
      <dgm:prSet/>
      <dgm:spPr/>
      <dgm:t>
        <a:bodyPr/>
        <a:lstStyle/>
        <a:p>
          <a:endParaRPr lang="zh-CN" altLang="en-US"/>
        </a:p>
      </dgm:t>
    </dgm:pt>
    <dgm:pt modelId="{0E4EB597-6BB0-45D6-A451-AED03F33745B}" type="sibTrans" cxnId="{A6BE0659-CE53-4352-BB37-7AB6E1169E14}">
      <dgm:prSet/>
      <dgm:spPr/>
      <dgm:t>
        <a:bodyPr/>
        <a:lstStyle/>
        <a:p>
          <a:endParaRPr lang="zh-CN" altLang="en-US"/>
        </a:p>
      </dgm:t>
    </dgm:pt>
    <dgm:pt modelId="{34210FA8-AAD0-47C9-8B81-E9CEED6DBFF2}" type="pres">
      <dgm:prSet presAssocID="{B7ADDC48-9FE3-42C8-B277-C939FADCCA74}" presName="linear" presStyleCnt="0">
        <dgm:presLayoutVars>
          <dgm:animLvl val="lvl"/>
          <dgm:resizeHandles val="exact"/>
        </dgm:presLayoutVars>
      </dgm:prSet>
      <dgm:spPr/>
      <dgm:t>
        <a:bodyPr/>
        <a:lstStyle/>
        <a:p>
          <a:endParaRPr lang="zh-CN" altLang="en-US"/>
        </a:p>
      </dgm:t>
    </dgm:pt>
    <dgm:pt modelId="{4E024560-7982-4A2F-94FB-67F91C1ACAFD}" type="pres">
      <dgm:prSet presAssocID="{F0A36796-A33B-4751-A16F-0B7C99C21F12}" presName="parentText" presStyleLbl="node1" presStyleIdx="0" presStyleCnt="4">
        <dgm:presLayoutVars>
          <dgm:chMax val="0"/>
          <dgm:bulletEnabled val="1"/>
        </dgm:presLayoutVars>
      </dgm:prSet>
      <dgm:spPr/>
      <dgm:t>
        <a:bodyPr/>
        <a:lstStyle/>
        <a:p>
          <a:endParaRPr lang="zh-CN" altLang="en-US"/>
        </a:p>
      </dgm:t>
    </dgm:pt>
    <dgm:pt modelId="{37A33EA1-656C-4D4B-B997-4B44C9AE5D39}" type="pres">
      <dgm:prSet presAssocID="{41242CC8-A3E7-4A07-B092-3FB53DF481C0}" presName="spacer" presStyleCnt="0"/>
      <dgm:spPr/>
      <dgm:t>
        <a:bodyPr/>
        <a:lstStyle/>
        <a:p>
          <a:endParaRPr lang="zh-CN" altLang="en-US"/>
        </a:p>
      </dgm:t>
    </dgm:pt>
    <dgm:pt modelId="{1B7E145B-D84A-4D74-B503-7B7040965527}" type="pres">
      <dgm:prSet presAssocID="{DEDFFB93-2AFF-45FF-BC6E-7D36E2CBE26C}" presName="parentText" presStyleLbl="node1" presStyleIdx="1" presStyleCnt="4">
        <dgm:presLayoutVars>
          <dgm:chMax val="0"/>
          <dgm:bulletEnabled val="1"/>
        </dgm:presLayoutVars>
      </dgm:prSet>
      <dgm:spPr/>
      <dgm:t>
        <a:bodyPr/>
        <a:lstStyle/>
        <a:p>
          <a:endParaRPr lang="zh-CN" altLang="en-US"/>
        </a:p>
      </dgm:t>
    </dgm:pt>
    <dgm:pt modelId="{72F00439-E38B-46A1-BF46-FB785B073900}" type="pres">
      <dgm:prSet presAssocID="{D3C39308-76A1-4A47-851D-8E3FD3C899E0}" presName="spacer" presStyleCnt="0"/>
      <dgm:spPr/>
      <dgm:t>
        <a:bodyPr/>
        <a:lstStyle/>
        <a:p>
          <a:endParaRPr lang="zh-CN" altLang="en-US"/>
        </a:p>
      </dgm:t>
    </dgm:pt>
    <dgm:pt modelId="{3281EC39-CD62-4BA6-9E3D-832C051E2E8D}" type="pres">
      <dgm:prSet presAssocID="{C529FDE3-6327-484A-ACC8-BE006313B09C}" presName="parentText" presStyleLbl="node1" presStyleIdx="2" presStyleCnt="4">
        <dgm:presLayoutVars>
          <dgm:chMax val="0"/>
          <dgm:bulletEnabled val="1"/>
        </dgm:presLayoutVars>
      </dgm:prSet>
      <dgm:spPr/>
      <dgm:t>
        <a:bodyPr/>
        <a:lstStyle/>
        <a:p>
          <a:endParaRPr lang="zh-CN" altLang="en-US"/>
        </a:p>
      </dgm:t>
    </dgm:pt>
    <dgm:pt modelId="{E816659C-9995-490E-ABCA-FC2B6B4C92BA}" type="pres">
      <dgm:prSet presAssocID="{DD441945-7356-4B90-A875-D8E0C5645B63}" presName="spacer" presStyleCnt="0"/>
      <dgm:spPr/>
      <dgm:t>
        <a:bodyPr/>
        <a:lstStyle/>
        <a:p>
          <a:endParaRPr lang="zh-CN" altLang="en-US"/>
        </a:p>
      </dgm:t>
    </dgm:pt>
    <dgm:pt modelId="{D206AADD-67EC-4528-B8CA-313594AE1C5D}" type="pres">
      <dgm:prSet presAssocID="{C87158FC-EA8F-48B6-926C-60C6D5152EB8}" presName="parentText" presStyleLbl="node1" presStyleIdx="3" presStyleCnt="4">
        <dgm:presLayoutVars>
          <dgm:chMax val="0"/>
          <dgm:bulletEnabled val="1"/>
        </dgm:presLayoutVars>
      </dgm:prSet>
      <dgm:spPr/>
      <dgm:t>
        <a:bodyPr/>
        <a:lstStyle/>
        <a:p>
          <a:endParaRPr lang="zh-CN" altLang="en-US"/>
        </a:p>
      </dgm:t>
    </dgm:pt>
  </dgm:ptLst>
  <dgm:cxnLst>
    <dgm:cxn modelId="{7F1F4351-C75C-46C5-8CEB-4B39890E7029}" type="presOf" srcId="{C529FDE3-6327-484A-ACC8-BE006313B09C}" destId="{3281EC39-CD62-4BA6-9E3D-832C051E2E8D}" srcOrd="0" destOrd="0" presId="urn:microsoft.com/office/officeart/2005/8/layout/vList2"/>
    <dgm:cxn modelId="{421B4B67-C513-4170-8A3D-92BEBFDEE660}" srcId="{B7ADDC48-9FE3-42C8-B277-C939FADCCA74}" destId="{F0A36796-A33B-4751-A16F-0B7C99C21F12}" srcOrd="0" destOrd="0" parTransId="{8E09EA87-532A-406E-AF8E-09FB00ADC41F}" sibTransId="{41242CC8-A3E7-4A07-B092-3FB53DF481C0}"/>
    <dgm:cxn modelId="{A6BE0659-CE53-4352-BB37-7AB6E1169E14}" srcId="{B7ADDC48-9FE3-42C8-B277-C939FADCCA74}" destId="{C87158FC-EA8F-48B6-926C-60C6D5152EB8}" srcOrd="3" destOrd="0" parTransId="{8A019513-43F1-4AC5-8678-CDCACDB05BE3}" sibTransId="{0E4EB597-6BB0-45D6-A451-AED03F33745B}"/>
    <dgm:cxn modelId="{90746EA2-517F-4BEC-9861-323638DD28C8}" type="presOf" srcId="{DEDFFB93-2AFF-45FF-BC6E-7D36E2CBE26C}" destId="{1B7E145B-D84A-4D74-B503-7B7040965527}" srcOrd="0" destOrd="0" presId="urn:microsoft.com/office/officeart/2005/8/layout/vList2"/>
    <dgm:cxn modelId="{CFD9C3B0-FDC4-42B6-844F-2FE2274C7444}" srcId="{B7ADDC48-9FE3-42C8-B277-C939FADCCA74}" destId="{C529FDE3-6327-484A-ACC8-BE006313B09C}" srcOrd="2" destOrd="0" parTransId="{04760207-E784-419B-B73A-E3077A1F784B}" sibTransId="{DD441945-7356-4B90-A875-D8E0C5645B63}"/>
    <dgm:cxn modelId="{AE4B56DD-9EFC-4257-B88B-0F82FE0C6567}" type="presOf" srcId="{F0A36796-A33B-4751-A16F-0B7C99C21F12}" destId="{4E024560-7982-4A2F-94FB-67F91C1ACAFD}" srcOrd="0" destOrd="0" presId="urn:microsoft.com/office/officeart/2005/8/layout/vList2"/>
    <dgm:cxn modelId="{51B5DFE8-BAFA-4683-9A86-21B3F34CE65F}" type="presOf" srcId="{B7ADDC48-9FE3-42C8-B277-C939FADCCA74}" destId="{34210FA8-AAD0-47C9-8B81-E9CEED6DBFF2}" srcOrd="0" destOrd="0" presId="urn:microsoft.com/office/officeart/2005/8/layout/vList2"/>
    <dgm:cxn modelId="{83E620E6-29A4-4819-9E7B-44C976B14C19}" type="presOf" srcId="{C87158FC-EA8F-48B6-926C-60C6D5152EB8}" destId="{D206AADD-67EC-4528-B8CA-313594AE1C5D}" srcOrd="0" destOrd="0" presId="urn:microsoft.com/office/officeart/2005/8/layout/vList2"/>
    <dgm:cxn modelId="{A4A82312-A5A5-41FA-A10C-6622DBA72899}" srcId="{B7ADDC48-9FE3-42C8-B277-C939FADCCA74}" destId="{DEDFFB93-2AFF-45FF-BC6E-7D36E2CBE26C}" srcOrd="1" destOrd="0" parTransId="{B92FBA33-DE49-4E24-81A1-59989C490144}" sibTransId="{D3C39308-76A1-4A47-851D-8E3FD3C899E0}"/>
    <dgm:cxn modelId="{9029B6C5-4306-411A-B690-6C65BC00EEB7}" type="presParOf" srcId="{34210FA8-AAD0-47C9-8B81-E9CEED6DBFF2}" destId="{4E024560-7982-4A2F-94FB-67F91C1ACAFD}" srcOrd="0" destOrd="0" presId="urn:microsoft.com/office/officeart/2005/8/layout/vList2"/>
    <dgm:cxn modelId="{F938EAEA-34A2-4F7E-A13E-60EC62D55D64}" type="presParOf" srcId="{34210FA8-AAD0-47C9-8B81-E9CEED6DBFF2}" destId="{37A33EA1-656C-4D4B-B997-4B44C9AE5D39}" srcOrd="1" destOrd="0" presId="urn:microsoft.com/office/officeart/2005/8/layout/vList2"/>
    <dgm:cxn modelId="{4C8F1A9D-ED8E-4EF1-90DA-B73BBB61DDBA}" type="presParOf" srcId="{34210FA8-AAD0-47C9-8B81-E9CEED6DBFF2}" destId="{1B7E145B-D84A-4D74-B503-7B7040965527}" srcOrd="2" destOrd="0" presId="urn:microsoft.com/office/officeart/2005/8/layout/vList2"/>
    <dgm:cxn modelId="{9B44AF5D-4381-44D0-8677-004040A57552}" type="presParOf" srcId="{34210FA8-AAD0-47C9-8B81-E9CEED6DBFF2}" destId="{72F00439-E38B-46A1-BF46-FB785B073900}" srcOrd="3" destOrd="0" presId="urn:microsoft.com/office/officeart/2005/8/layout/vList2"/>
    <dgm:cxn modelId="{9FF9A921-3FA3-4708-97CF-66F1FA749059}" type="presParOf" srcId="{34210FA8-AAD0-47C9-8B81-E9CEED6DBFF2}" destId="{3281EC39-CD62-4BA6-9E3D-832C051E2E8D}" srcOrd="4" destOrd="0" presId="urn:microsoft.com/office/officeart/2005/8/layout/vList2"/>
    <dgm:cxn modelId="{240EC72E-4088-452F-BF36-EBB5FC32A4BA}" type="presParOf" srcId="{34210FA8-AAD0-47C9-8B81-E9CEED6DBFF2}" destId="{E816659C-9995-490E-ABCA-FC2B6B4C92BA}" srcOrd="5" destOrd="0" presId="urn:microsoft.com/office/officeart/2005/8/layout/vList2"/>
    <dgm:cxn modelId="{271170A9-5FBD-4C58-A58A-0CEAC4A7E2D8}" type="presParOf" srcId="{34210FA8-AAD0-47C9-8B81-E9CEED6DBFF2}" destId="{D206AADD-67EC-4528-B8CA-313594AE1C5D}"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48583E7-591D-4B3C-9F80-01572D3EA2D6}" type="doc">
      <dgm:prSet loTypeId="urn:microsoft.com/office/officeart/2005/8/layout/vList2" loCatId="list" qsTypeId="urn:microsoft.com/office/officeart/2005/8/quickstyle/simple3" qsCatId="simple" csTypeId="urn:microsoft.com/office/officeart/2005/8/colors/accent5_4" csCatId="accent5" phldr="1"/>
      <dgm:spPr/>
      <dgm:t>
        <a:bodyPr/>
        <a:lstStyle/>
        <a:p>
          <a:endParaRPr lang="zh-CN" altLang="en-US"/>
        </a:p>
      </dgm:t>
    </dgm:pt>
    <dgm:pt modelId="{1BD8E7EB-1ECC-46BD-A1FB-46CCBD3E4956}">
      <dgm:prSet custT="1"/>
      <dgm:spPr/>
      <dgm:t>
        <a:bodyPr/>
        <a:lstStyle/>
        <a:p>
          <a:pPr rtl="0"/>
          <a:r>
            <a:rPr lang="zh-CN" sz="2000" dirty="0" smtClean="0">
              <a:latin typeface="微软雅黑" panose="020B0503020204020204" pitchFamily="34" charset="-122"/>
              <a:ea typeface="微软雅黑" panose="020B0503020204020204" pitchFamily="34" charset="-122"/>
            </a:rPr>
            <a:t>截至目前，我公司相关接收机及</a:t>
          </a:r>
          <a:r>
            <a:rPr lang="zh-CN" altLang="en-US" sz="2000" dirty="0" smtClean="0">
              <a:latin typeface="微软雅黑" panose="020B0503020204020204" pitchFamily="34" charset="-122"/>
              <a:ea typeface="微软雅黑" panose="020B0503020204020204" pitchFamily="34" charset="-122"/>
            </a:rPr>
            <a:t>模块</a:t>
          </a:r>
          <a:r>
            <a:rPr lang="zh-CN" sz="2000" dirty="0" smtClean="0">
              <a:latin typeface="微软雅黑" panose="020B0503020204020204" pitchFamily="34" charset="-122"/>
              <a:ea typeface="微软雅黑" panose="020B0503020204020204" pitchFamily="34" charset="-122"/>
            </a:rPr>
            <a:t>的直接市场销售已经</a:t>
          </a:r>
          <a:r>
            <a:rPr lang="zh-CN" altLang="en-US" sz="2000" dirty="0" smtClean="0">
              <a:latin typeface="微软雅黑" panose="020B0503020204020204" pitchFamily="34" charset="-122"/>
              <a:ea typeface="微软雅黑" panose="020B0503020204020204" pitchFamily="34" charset="-122"/>
            </a:rPr>
            <a:t>超</a:t>
          </a:r>
          <a:r>
            <a:rPr lang="en-US" altLang="zh-CN" sz="2000" dirty="0" smtClean="0">
              <a:latin typeface="微软雅黑" panose="020B0503020204020204" pitchFamily="34" charset="-122"/>
              <a:ea typeface="微软雅黑" panose="020B0503020204020204" pitchFamily="34" charset="-122"/>
            </a:rPr>
            <a:t>6</a:t>
          </a:r>
          <a:r>
            <a:rPr lang="en-US" sz="2000" dirty="0" smtClean="0">
              <a:latin typeface="微软雅黑" panose="020B0503020204020204" pitchFamily="34" charset="-122"/>
              <a:ea typeface="微软雅黑" panose="020B0503020204020204" pitchFamily="34" charset="-122"/>
            </a:rPr>
            <a:t>0000</a:t>
          </a:r>
          <a:r>
            <a:rPr lang="zh-CN" sz="2000" dirty="0" smtClean="0">
              <a:latin typeface="微软雅黑" panose="020B0503020204020204" pitchFamily="34" charset="-122"/>
              <a:ea typeface="微软雅黑" panose="020B0503020204020204" pitchFamily="34" charset="-122"/>
            </a:rPr>
            <a:t>片套，其中</a:t>
          </a:r>
          <a:r>
            <a:rPr lang="en-US" sz="2000" dirty="0" smtClean="0">
              <a:latin typeface="微软雅黑" panose="020B0503020204020204" pitchFamily="34" charset="-122"/>
              <a:ea typeface="微软雅黑" panose="020B0503020204020204" pitchFamily="34" charset="-122"/>
            </a:rPr>
            <a:t>K508</a:t>
          </a:r>
          <a:r>
            <a:rPr lang="zh-CN" sz="2000" dirty="0" smtClean="0">
              <a:latin typeface="微软雅黑" panose="020B0503020204020204" pitchFamily="34" charset="-122"/>
              <a:ea typeface="微软雅黑" panose="020B0503020204020204" pitchFamily="34" charset="-122"/>
            </a:rPr>
            <a:t>三星八频</a:t>
          </a:r>
          <a:r>
            <a:rPr lang="zh-CN" altLang="en-US" sz="2000" dirty="0" smtClean="0">
              <a:latin typeface="微软雅黑" panose="020B0503020204020204" pitchFamily="34" charset="-122"/>
              <a:ea typeface="微软雅黑" panose="020B0503020204020204" pitchFamily="34" charset="-122"/>
            </a:rPr>
            <a:t>模块</a:t>
          </a:r>
          <a:r>
            <a:rPr lang="zh-CN" sz="2000" dirty="0" smtClean="0">
              <a:latin typeface="微软雅黑" panose="020B0503020204020204" pitchFamily="34" charset="-122"/>
              <a:ea typeface="微软雅黑" panose="020B0503020204020204" pitchFamily="34" charset="-122"/>
            </a:rPr>
            <a:t>市场销售量</a:t>
          </a:r>
          <a:r>
            <a:rPr lang="zh-CN" altLang="en-US" sz="2000" dirty="0" smtClean="0">
              <a:latin typeface="微软雅黑" panose="020B0503020204020204" pitchFamily="34" charset="-122"/>
              <a:ea typeface="微软雅黑" panose="020B0503020204020204" pitchFamily="34" charset="-122"/>
            </a:rPr>
            <a:t>超</a:t>
          </a:r>
          <a:r>
            <a:rPr lang="en-US" sz="2000" dirty="0" smtClean="0">
              <a:latin typeface="微软雅黑" panose="020B0503020204020204" pitchFamily="34" charset="-122"/>
              <a:ea typeface="微软雅黑" panose="020B0503020204020204" pitchFamily="34" charset="-122"/>
            </a:rPr>
            <a:t>8000</a:t>
          </a:r>
          <a:r>
            <a:rPr lang="zh-CN" sz="2000" dirty="0" smtClean="0">
              <a:latin typeface="微软雅黑" panose="020B0503020204020204" pitchFamily="34" charset="-122"/>
              <a:ea typeface="微软雅黑" panose="020B0503020204020204" pitchFamily="34" charset="-122"/>
            </a:rPr>
            <a:t>片。</a:t>
          </a:r>
          <a:endParaRPr lang="zh-CN" sz="2000" dirty="0">
            <a:latin typeface="微软雅黑" panose="020B0503020204020204" pitchFamily="34" charset="-122"/>
            <a:ea typeface="微软雅黑" panose="020B0503020204020204" pitchFamily="34" charset="-122"/>
          </a:endParaRPr>
        </a:p>
      </dgm:t>
    </dgm:pt>
    <dgm:pt modelId="{F9F95378-4549-4478-82A3-D239A52B6FCB}" type="parTrans" cxnId="{B73CA295-8B1B-42B8-8358-C003C2B0F9E8}">
      <dgm:prSet/>
      <dgm:spPr/>
      <dgm:t>
        <a:bodyPr/>
        <a:lstStyle/>
        <a:p>
          <a:endParaRPr lang="zh-CN" altLang="en-US"/>
        </a:p>
      </dgm:t>
    </dgm:pt>
    <dgm:pt modelId="{012D9A6F-50F5-41AB-B5F7-F55E683CE9AA}" type="sibTrans" cxnId="{B73CA295-8B1B-42B8-8358-C003C2B0F9E8}">
      <dgm:prSet/>
      <dgm:spPr/>
      <dgm:t>
        <a:bodyPr/>
        <a:lstStyle/>
        <a:p>
          <a:endParaRPr lang="zh-CN" altLang="en-US"/>
        </a:p>
      </dgm:t>
    </dgm:pt>
    <dgm:pt modelId="{BD690F43-7FC6-4581-8211-34D0C7465C0A}">
      <dgm:prSet custT="1"/>
      <dgm:spPr/>
      <dgm:t>
        <a:bodyPr/>
        <a:lstStyle/>
        <a:p>
          <a:pPr rtl="0"/>
          <a:r>
            <a:rPr lang="zh-CN" altLang="en-US" sz="2000" dirty="0" smtClean="0">
              <a:latin typeface="微软雅黑" panose="020B0503020204020204" pitchFamily="34" charset="-122"/>
              <a:ea typeface="微软雅黑" panose="020B0503020204020204" pitchFamily="34" charset="-122"/>
            </a:rPr>
            <a:t>上述产品广泛应用于测量测绘、智能驾考、尾矿库和形变检测、精准农业、地基增强网、科学研究等领域。</a:t>
          </a:r>
          <a:endParaRPr lang="zh-CN" altLang="en-US" sz="2000" dirty="0">
            <a:latin typeface="微软雅黑" panose="020B0503020204020204" pitchFamily="34" charset="-122"/>
            <a:ea typeface="微软雅黑" panose="020B0503020204020204" pitchFamily="34" charset="-122"/>
          </a:endParaRPr>
        </a:p>
      </dgm:t>
    </dgm:pt>
    <dgm:pt modelId="{568B090B-7316-4FB4-81BD-3B65B5FA3BEA}" type="parTrans" cxnId="{47CEC925-3300-4327-B08B-580E67069369}">
      <dgm:prSet/>
      <dgm:spPr/>
      <dgm:t>
        <a:bodyPr/>
        <a:lstStyle/>
        <a:p>
          <a:endParaRPr lang="zh-CN" altLang="en-US"/>
        </a:p>
      </dgm:t>
    </dgm:pt>
    <dgm:pt modelId="{A5D6489B-ABFE-4BCD-B0CD-CCCF801D3CF7}" type="sibTrans" cxnId="{47CEC925-3300-4327-B08B-580E67069369}">
      <dgm:prSet/>
      <dgm:spPr/>
      <dgm:t>
        <a:bodyPr/>
        <a:lstStyle/>
        <a:p>
          <a:endParaRPr lang="zh-CN" altLang="en-US"/>
        </a:p>
      </dgm:t>
    </dgm:pt>
    <dgm:pt modelId="{E082345A-F784-4258-B135-CBF2A0B0736D}" type="pres">
      <dgm:prSet presAssocID="{048583E7-591D-4B3C-9F80-01572D3EA2D6}" presName="linear" presStyleCnt="0">
        <dgm:presLayoutVars>
          <dgm:animLvl val="lvl"/>
          <dgm:resizeHandles val="exact"/>
        </dgm:presLayoutVars>
      </dgm:prSet>
      <dgm:spPr/>
      <dgm:t>
        <a:bodyPr/>
        <a:lstStyle/>
        <a:p>
          <a:endParaRPr lang="zh-CN" altLang="en-US"/>
        </a:p>
      </dgm:t>
    </dgm:pt>
    <dgm:pt modelId="{5A29173D-8CF6-4575-945F-30F7DB497F1B}" type="pres">
      <dgm:prSet presAssocID="{1BD8E7EB-1ECC-46BD-A1FB-46CCBD3E4956}" presName="parentText" presStyleLbl="node1" presStyleIdx="0" presStyleCnt="2">
        <dgm:presLayoutVars>
          <dgm:chMax val="0"/>
          <dgm:bulletEnabled val="1"/>
        </dgm:presLayoutVars>
      </dgm:prSet>
      <dgm:spPr/>
      <dgm:t>
        <a:bodyPr/>
        <a:lstStyle/>
        <a:p>
          <a:endParaRPr lang="zh-CN" altLang="en-US"/>
        </a:p>
      </dgm:t>
    </dgm:pt>
    <dgm:pt modelId="{5E34F0C5-16DB-4067-8C60-1AFF7798A032}" type="pres">
      <dgm:prSet presAssocID="{012D9A6F-50F5-41AB-B5F7-F55E683CE9AA}" presName="spacer" presStyleCnt="0"/>
      <dgm:spPr/>
    </dgm:pt>
    <dgm:pt modelId="{33E0D455-CB6B-4344-95F5-9408B000D309}" type="pres">
      <dgm:prSet presAssocID="{BD690F43-7FC6-4581-8211-34D0C7465C0A}" presName="parentText" presStyleLbl="node1" presStyleIdx="1" presStyleCnt="2">
        <dgm:presLayoutVars>
          <dgm:chMax val="0"/>
          <dgm:bulletEnabled val="1"/>
        </dgm:presLayoutVars>
      </dgm:prSet>
      <dgm:spPr/>
      <dgm:t>
        <a:bodyPr/>
        <a:lstStyle/>
        <a:p>
          <a:endParaRPr lang="zh-CN" altLang="en-US"/>
        </a:p>
      </dgm:t>
    </dgm:pt>
  </dgm:ptLst>
  <dgm:cxnLst>
    <dgm:cxn modelId="{B73CA295-8B1B-42B8-8358-C003C2B0F9E8}" srcId="{048583E7-591D-4B3C-9F80-01572D3EA2D6}" destId="{1BD8E7EB-1ECC-46BD-A1FB-46CCBD3E4956}" srcOrd="0" destOrd="0" parTransId="{F9F95378-4549-4478-82A3-D239A52B6FCB}" sibTransId="{012D9A6F-50F5-41AB-B5F7-F55E683CE9AA}"/>
    <dgm:cxn modelId="{47CEC925-3300-4327-B08B-580E67069369}" srcId="{048583E7-591D-4B3C-9F80-01572D3EA2D6}" destId="{BD690F43-7FC6-4581-8211-34D0C7465C0A}" srcOrd="1" destOrd="0" parTransId="{568B090B-7316-4FB4-81BD-3B65B5FA3BEA}" sibTransId="{A5D6489B-ABFE-4BCD-B0CD-CCCF801D3CF7}"/>
    <dgm:cxn modelId="{796FF7C5-B0F1-47DF-BE79-3DFC40152404}" type="presOf" srcId="{1BD8E7EB-1ECC-46BD-A1FB-46CCBD3E4956}" destId="{5A29173D-8CF6-4575-945F-30F7DB497F1B}" srcOrd="0" destOrd="0" presId="urn:microsoft.com/office/officeart/2005/8/layout/vList2"/>
    <dgm:cxn modelId="{78969940-6C5C-4FE4-9824-3D497B90CA56}" type="presOf" srcId="{048583E7-591D-4B3C-9F80-01572D3EA2D6}" destId="{E082345A-F784-4258-B135-CBF2A0B0736D}" srcOrd="0" destOrd="0" presId="urn:microsoft.com/office/officeart/2005/8/layout/vList2"/>
    <dgm:cxn modelId="{855CF408-0833-4234-94D4-C98F8BF64343}" type="presOf" srcId="{BD690F43-7FC6-4581-8211-34D0C7465C0A}" destId="{33E0D455-CB6B-4344-95F5-9408B000D309}" srcOrd="0" destOrd="0" presId="urn:microsoft.com/office/officeart/2005/8/layout/vList2"/>
    <dgm:cxn modelId="{56DC42C5-A86D-4D89-ABCB-75F441E83410}" type="presParOf" srcId="{E082345A-F784-4258-B135-CBF2A0B0736D}" destId="{5A29173D-8CF6-4575-945F-30F7DB497F1B}" srcOrd="0" destOrd="0" presId="urn:microsoft.com/office/officeart/2005/8/layout/vList2"/>
    <dgm:cxn modelId="{706A9DD1-1A50-42EF-843E-37E5DC661EF2}" type="presParOf" srcId="{E082345A-F784-4258-B135-CBF2A0B0736D}" destId="{5E34F0C5-16DB-4067-8C60-1AFF7798A032}" srcOrd="1" destOrd="0" presId="urn:microsoft.com/office/officeart/2005/8/layout/vList2"/>
    <dgm:cxn modelId="{8EE6AE97-CC26-4F98-A853-A7AD4B6FBCC6}" type="presParOf" srcId="{E082345A-F784-4258-B135-CBF2A0B0736D}" destId="{33E0D455-CB6B-4344-95F5-9408B000D309}"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0" name=""/>
      <dsp:cNvGrpSpPr/>
    </dsp:nvGrpSpPr>
    <dsp:grpSpPr>
      <a:xfrm>
        <a:off x="0" y="0"/>
        <a:ext cx="8534151" cy="4093137"/>
        <a:chOff x="0" y="0"/>
        <a:chExt cx="0" cy="0"/>
      </a:xfrm>
    </dsp:grpSpPr>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0" name=""/>
      <dsp:cNvGrpSpPr/>
    </dsp:nvGrpSpPr>
    <dsp:grpSpPr>
      <a:xfrm>
        <a:off x="0" y="0"/>
        <a:ext cx="8534151" cy="4093137"/>
        <a:chOff x="0" y="0"/>
        <a:chExt cx="0" cy="0"/>
      </a:xfrm>
    </dsp:grpSpPr>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0" name=""/>
      <dsp:cNvGrpSpPr/>
    </dsp:nvGrpSpPr>
    <dsp:grpSpPr>
      <a:xfrm>
        <a:off x="0" y="0"/>
        <a:ext cx="8534151" cy="4093137"/>
        <a:chOff x="0" y="0"/>
        <a:chExt cx="0" cy="0"/>
      </a:xfrm>
    </dsp:grpSpPr>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0" name=""/>
      <dsp:cNvGrpSpPr/>
    </dsp:nvGrpSpPr>
    <dsp:grpSpPr>
      <a:xfrm>
        <a:off x="0" y="0"/>
        <a:ext cx="5102026" cy="4464496"/>
        <a:chOff x="0" y="0"/>
        <a:chExt cx="0" cy="0"/>
      </a:xfrm>
    </dsp:grpSpPr>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0" name=""/>
      <dsp:cNvGrpSpPr/>
    </dsp:nvGrpSpPr>
    <dsp:grpSpPr>
      <a:xfrm>
        <a:off x="0" y="0"/>
        <a:ext cx="8534151" cy="4093137"/>
        <a:chOff x="0" y="0"/>
        <a:chExt cx="0" cy="0"/>
      </a:xfrm>
    </dsp:grpSpPr>
  </dsp:spTree>
</dsp:drawing>
</file>

<file path=ppt/diagrams/drawing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0" name=""/>
      <dsp:cNvGrpSpPr/>
    </dsp:nvGrpSpPr>
    <dsp:grpSpPr>
      <a:xfrm>
        <a:off x="0" y="0"/>
        <a:ext cx="8280920" cy="2880320"/>
        <a:chOff x="0" y="0"/>
        <a:chExt cx="0" cy="0"/>
      </a:xfrm>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cdr:y>
    </cdr:from>
    <cdr:to>
      <cdr:x>1</cdr:x>
      <cdr:y>0.08481</cdr:y>
    </cdr:to>
    <cdr:sp>
      <cdr:nvSpPr>
        <cdr:cNvPr id="2" name="矩形 1"/>
        <cdr:cNvSpPr>
          <a14:cpLocks xmlns:a14="http://schemas.microsoft.com/office/drawing/2010/main" noGrp="1" noChangeArrowheads="1"/>
        </cdr:cNvSpPr>
      </cdr:nvSpPr>
      <cdr:spPr xmlns:a="http://schemas.openxmlformats.org/drawingml/2006/main">
        <a:xfrm xmlns:a="http://schemas.openxmlformats.org/drawingml/2006/main">
          <a:off x="0" y="0"/>
          <a:ext cx="4500594" cy="428628"/>
        </a:xfrm>
        <a:prstGeom xmlns:a="http://schemas.openxmlformats.org/drawingml/2006/main" prst="rect">
          <a:avLst/>
        </a:prstGeom>
        <a:noFill/>
        <a:ln w="9525">
          <a:noFill/>
          <a:miter lim="800000"/>
        </a:ln>
      </cdr:spPr>
      <cdr:txBody xmlns:a="http://schemas.openxmlformats.org/drawingml/2006/main">
        <a:bodyPr vert="horz" wrap="square" lIns="91440" tIns="45720" rIns="91440" bIns="45720" numCol="1" anchor="ctr" anchorCtr="0" compatLnSpc="1">
          <a:normAutofit/>
        </a:bodyPr>
        <a:lstStyle>
          <a:lvl1pPr algn="ctr" rtl="0" eaLnBrk="0" fontAlgn="base" hangingPunct="0">
            <a:spcBef>
              <a:spcPct val="0"/>
            </a:spcBef>
            <a:spcAft>
              <a:spcPct val="0"/>
            </a:spcAft>
            <a:defRPr sz="4400" kern="1200">
              <a:solidFill>
                <a:sysClr val="windowText" lastClr="000000"/>
              </a:solidFill>
              <a:latin typeface="Calibri"/>
            </a:defRPr>
          </a:lvl1pPr>
          <a:lvl2pPr algn="ctr" rtl="0" eaLnBrk="0" fontAlgn="base" hangingPunct="0">
            <a:spcBef>
              <a:spcPct val="0"/>
            </a:spcBef>
            <a:spcAft>
              <a:spcPct val="0"/>
            </a:spcAft>
            <a:defRPr sz="4400">
              <a:solidFill>
                <a:sysClr val="windowText" lastClr="000000"/>
              </a:solidFill>
              <a:latin typeface="Calibri" pitchFamily="34" charset="0"/>
              <a:ea typeface="宋体" pitchFamily="2" charset="-122"/>
            </a:defRPr>
          </a:lvl2pPr>
          <a:lvl3pPr algn="ctr" rtl="0" eaLnBrk="0" fontAlgn="base" hangingPunct="0">
            <a:spcBef>
              <a:spcPct val="0"/>
            </a:spcBef>
            <a:spcAft>
              <a:spcPct val="0"/>
            </a:spcAft>
            <a:defRPr sz="4400">
              <a:solidFill>
                <a:sysClr val="windowText" lastClr="000000"/>
              </a:solidFill>
              <a:latin typeface="Calibri" pitchFamily="34" charset="0"/>
              <a:ea typeface="宋体" pitchFamily="2" charset="-122"/>
            </a:defRPr>
          </a:lvl3pPr>
          <a:lvl4pPr algn="ctr" rtl="0" eaLnBrk="0" fontAlgn="base" hangingPunct="0">
            <a:spcBef>
              <a:spcPct val="0"/>
            </a:spcBef>
            <a:spcAft>
              <a:spcPct val="0"/>
            </a:spcAft>
            <a:defRPr sz="4400">
              <a:solidFill>
                <a:sysClr val="windowText" lastClr="000000"/>
              </a:solidFill>
              <a:latin typeface="Calibri" pitchFamily="34" charset="0"/>
              <a:ea typeface="宋体" pitchFamily="2" charset="-122"/>
            </a:defRPr>
          </a:lvl4pPr>
          <a:lvl5pPr algn="ctr" rtl="0" eaLnBrk="0" fontAlgn="base" hangingPunct="0">
            <a:spcBef>
              <a:spcPct val="0"/>
            </a:spcBef>
            <a:spcAft>
              <a:spcPct val="0"/>
            </a:spcAft>
            <a:defRPr sz="4400">
              <a:solidFill>
                <a:sysClr val="windowText" lastClr="000000"/>
              </a:solidFill>
              <a:latin typeface="Calibri" pitchFamily="34" charset="0"/>
              <a:ea typeface="宋体" pitchFamily="2" charset="-122"/>
            </a:defRPr>
          </a:lvl5pPr>
          <a:lvl6pPr marL="457200" algn="ctr" rtl="0" fontAlgn="base">
            <a:spcBef>
              <a:spcPct val="0"/>
            </a:spcBef>
            <a:spcAft>
              <a:spcPct val="0"/>
            </a:spcAft>
            <a:defRPr sz="4400">
              <a:solidFill>
                <a:sysClr val="windowText" lastClr="000000"/>
              </a:solidFill>
              <a:latin typeface="Calibri" pitchFamily="34" charset="0"/>
              <a:ea typeface="宋体" pitchFamily="2" charset="-122"/>
            </a:defRPr>
          </a:lvl6pPr>
          <a:lvl7pPr marL="914400" algn="ctr" rtl="0" fontAlgn="base">
            <a:spcBef>
              <a:spcPct val="0"/>
            </a:spcBef>
            <a:spcAft>
              <a:spcPct val="0"/>
            </a:spcAft>
            <a:defRPr sz="4400">
              <a:solidFill>
                <a:sysClr val="windowText" lastClr="000000"/>
              </a:solidFill>
              <a:latin typeface="Calibri" pitchFamily="34" charset="0"/>
              <a:ea typeface="宋体" pitchFamily="2" charset="-122"/>
            </a:defRPr>
          </a:lvl7pPr>
          <a:lvl8pPr marL="1371600" algn="ctr" rtl="0" fontAlgn="base">
            <a:spcBef>
              <a:spcPct val="0"/>
            </a:spcBef>
            <a:spcAft>
              <a:spcPct val="0"/>
            </a:spcAft>
            <a:defRPr sz="4400">
              <a:solidFill>
                <a:sysClr val="windowText" lastClr="000000"/>
              </a:solidFill>
              <a:latin typeface="Calibri" pitchFamily="34" charset="0"/>
              <a:ea typeface="宋体" pitchFamily="2" charset="-122"/>
            </a:defRPr>
          </a:lvl8pPr>
          <a:lvl9pPr marL="1828800" algn="ctr" rtl="0" fontAlgn="base">
            <a:spcBef>
              <a:spcPct val="0"/>
            </a:spcBef>
            <a:spcAft>
              <a:spcPct val="0"/>
            </a:spcAft>
            <a:defRPr sz="4400">
              <a:solidFill>
                <a:sysClr val="windowText" lastClr="000000"/>
              </a:solidFill>
              <a:latin typeface="Calibri" pitchFamily="34" charset="0"/>
              <a:ea typeface="宋体" pitchFamily="2" charset="-122"/>
            </a:defRPr>
          </a:lvl9pPr>
        </a:lstStyle>
        <a:p>
          <a:pPr algn="ctr" eaLnBrk="1" hangingPunct="1"/>
          <a:r>
            <a:rPr lang="en-US" altLang="zh-CN" sz="2000" dirty="0" smtClean="0">
              <a:solidFill>
                <a:srgbClr val="1F497D"/>
              </a:solidFill>
              <a:latin typeface="微软雅黑" pitchFamily="34" charset="-122"/>
              <a:ea typeface="微软雅黑" pitchFamily="34" charset="-122"/>
              <a:sym typeface="微软雅黑" pitchFamily="34" charset="-122"/>
            </a:rPr>
            <a:t>2014</a:t>
          </a:r>
          <a:r>
            <a:rPr lang="zh-CN" altLang="en-US" sz="2000" dirty="0" smtClean="0">
              <a:solidFill>
                <a:srgbClr val="1F497D"/>
              </a:solidFill>
              <a:latin typeface="微软雅黑" pitchFamily="34" charset="-122"/>
              <a:ea typeface="微软雅黑" pitchFamily="34" charset="-122"/>
              <a:sym typeface="微软雅黑" pitchFamily="34" charset="-122"/>
            </a:rPr>
            <a:t>年国内核心模块市场占比</a:t>
          </a:r>
          <a:endParaRPr lang="zh-CN" altLang="en-US" sz="2000" dirty="0" smtClean="0">
            <a:solidFill>
              <a:srgbClr val="1F497D"/>
            </a:solidFill>
            <a:latin typeface="微软雅黑" pitchFamily="34" charset="-122"/>
            <a:ea typeface="微软雅黑" pitchFamily="34" charset="-122"/>
            <a:sym typeface="微软雅黑" pitchFamily="34" charset="-122"/>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96888"/>
          </a:xfrm>
          <a:prstGeom prst="rect">
            <a:avLst/>
          </a:prstGeom>
        </p:spPr>
        <p:txBody>
          <a:bodyPr vert="horz" lIns="96027" tIns="48014" rIns="96027" bIns="48014" rtlCol="0"/>
          <a:lstStyle>
            <a:lvl1pPr algn="l">
              <a:spcBef>
                <a:spcPts val="0"/>
              </a:spcBef>
              <a:spcAft>
                <a:spcPts val="0"/>
              </a:spcAft>
              <a:defRPr sz="13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96888"/>
          </a:xfrm>
          <a:prstGeom prst="rect">
            <a:avLst/>
          </a:prstGeom>
        </p:spPr>
        <p:txBody>
          <a:bodyPr vert="horz" lIns="96027" tIns="48014" rIns="96027" bIns="48014" rtlCol="0"/>
          <a:lstStyle>
            <a:lvl1pPr algn="r">
              <a:spcBef>
                <a:spcPts val="0"/>
              </a:spcBef>
              <a:spcAft>
                <a:spcPts val="0"/>
              </a:spcAft>
              <a:defRPr sz="1300" smtClean="0">
                <a:latin typeface="+mn-lt"/>
                <a:ea typeface="+mn-ea"/>
              </a:defRPr>
            </a:lvl1pPr>
          </a:lstStyle>
          <a:p>
            <a:pPr>
              <a:defRPr/>
            </a:pPr>
            <a:fld id="{59FDDFDC-B7D9-4F69-8B8A-EC379C453F38}" type="datetimeFigureOut">
              <a:rPr lang="zh-CN" altLang="en-US"/>
            </a:fld>
            <a:endParaRPr lang="zh-CN" altLang="en-US"/>
          </a:p>
        </p:txBody>
      </p:sp>
      <p:sp>
        <p:nvSpPr>
          <p:cNvPr id="4" name="页脚占位符 3"/>
          <p:cNvSpPr>
            <a:spLocks noGrp="1"/>
          </p:cNvSpPr>
          <p:nvPr>
            <p:ph type="ftr" sz="quarter" idx="2"/>
          </p:nvPr>
        </p:nvSpPr>
        <p:spPr>
          <a:xfrm>
            <a:off x="0" y="9448800"/>
            <a:ext cx="2971800" cy="496888"/>
          </a:xfrm>
          <a:prstGeom prst="rect">
            <a:avLst/>
          </a:prstGeom>
        </p:spPr>
        <p:txBody>
          <a:bodyPr vert="horz" lIns="96027" tIns="48014" rIns="96027" bIns="48014" rtlCol="0" anchor="b"/>
          <a:lstStyle>
            <a:lvl1pPr algn="l">
              <a:spcBef>
                <a:spcPts val="0"/>
              </a:spcBef>
              <a:spcAft>
                <a:spcPts val="0"/>
              </a:spcAft>
              <a:defRPr sz="13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9448800"/>
            <a:ext cx="2971800" cy="496888"/>
          </a:xfrm>
          <a:prstGeom prst="rect">
            <a:avLst/>
          </a:prstGeom>
        </p:spPr>
        <p:txBody>
          <a:bodyPr vert="horz" wrap="square" lIns="96027" tIns="48014" rIns="96027" bIns="48014" numCol="1" anchor="b" anchorCtr="0" compatLnSpc="1"/>
          <a:lstStyle>
            <a:lvl1pPr algn="r">
              <a:defRPr sz="1300"/>
            </a:lvl1pPr>
          </a:lstStyle>
          <a:p>
            <a:fld id="{F1ADE2B6-45F6-4080-9814-4F258A84C546}"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96888"/>
          </a:xfrm>
          <a:prstGeom prst="rect">
            <a:avLst/>
          </a:prstGeom>
        </p:spPr>
        <p:txBody>
          <a:bodyPr vert="horz" lIns="88651" tIns="44326" rIns="88651" bIns="44326" rtlCol="0"/>
          <a:lstStyle>
            <a:lvl1pPr algn="l">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96888"/>
          </a:xfrm>
          <a:prstGeom prst="rect">
            <a:avLst/>
          </a:prstGeom>
        </p:spPr>
        <p:txBody>
          <a:bodyPr vert="horz" lIns="88651" tIns="44326" rIns="88651" bIns="44326" rtlCol="0"/>
          <a:lstStyle>
            <a:lvl1pPr algn="r">
              <a:spcBef>
                <a:spcPts val="0"/>
              </a:spcBef>
              <a:spcAft>
                <a:spcPts val="0"/>
              </a:spcAft>
              <a:defRPr sz="1200" smtClean="0">
                <a:latin typeface="+mn-lt"/>
                <a:ea typeface="+mn-ea"/>
              </a:defRPr>
            </a:lvl1pPr>
          </a:lstStyle>
          <a:p>
            <a:pPr>
              <a:defRPr/>
            </a:pPr>
            <a:fld id="{443E6C21-B806-4D25-9068-6D95A42E23BE}" type="datetimeFigureOut">
              <a:rPr lang="zh-CN" altLang="en-US"/>
            </a:fld>
            <a:endParaRPr lang="zh-CN" altLang="en-US"/>
          </a:p>
        </p:txBody>
      </p:sp>
      <p:sp>
        <p:nvSpPr>
          <p:cNvPr id="4" name="幻灯片图像占位符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88651" tIns="44326" rIns="88651" bIns="44326" rtlCol="0" anchor="ctr"/>
          <a:lstStyle/>
          <a:p>
            <a:pPr lvl="0"/>
            <a:endParaRPr lang="zh-CN" altLang="en-US" noProof="0"/>
          </a:p>
        </p:txBody>
      </p:sp>
      <p:sp>
        <p:nvSpPr>
          <p:cNvPr id="5" name="备注占位符 4"/>
          <p:cNvSpPr>
            <a:spLocks noGrp="1"/>
          </p:cNvSpPr>
          <p:nvPr>
            <p:ph type="body" sz="quarter" idx="3"/>
          </p:nvPr>
        </p:nvSpPr>
        <p:spPr>
          <a:xfrm>
            <a:off x="685800" y="4724400"/>
            <a:ext cx="5486400" cy="4476750"/>
          </a:xfrm>
          <a:prstGeom prst="rect">
            <a:avLst/>
          </a:prstGeom>
        </p:spPr>
        <p:txBody>
          <a:bodyPr vert="horz" lIns="88651" tIns="44326" rIns="88651" bIns="44326" rtlCol="0">
            <a:normAutofit/>
          </a:bodyPr>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9448800"/>
            <a:ext cx="2971800" cy="496888"/>
          </a:xfrm>
          <a:prstGeom prst="rect">
            <a:avLst/>
          </a:prstGeom>
        </p:spPr>
        <p:txBody>
          <a:bodyPr vert="horz" lIns="88651" tIns="44326" rIns="88651" bIns="44326" rtlCol="0" anchor="b"/>
          <a:lstStyle>
            <a:lvl1pPr algn="l">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9448800"/>
            <a:ext cx="2971800" cy="496888"/>
          </a:xfrm>
          <a:prstGeom prst="rect">
            <a:avLst/>
          </a:prstGeom>
        </p:spPr>
        <p:txBody>
          <a:bodyPr vert="horz" wrap="square" lIns="88651" tIns="44326" rIns="88651" bIns="44326" numCol="1" anchor="b" anchorCtr="0" compatLnSpc="1"/>
          <a:lstStyle>
            <a:lvl1pPr algn="r">
              <a:defRPr sz="1200"/>
            </a:lvl1pPr>
          </a:lstStyle>
          <a:p>
            <a:fld id="{D35B5DEB-31CF-4018-8BB1-014CB6A8261A}"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35844" name="灯片编号占位符 3"/>
          <p:cNvSpPr>
            <a:spLocks noGrp="1"/>
          </p:cNvSpPr>
          <p:nvPr>
            <p:ph type="sldNum" sz="quarter" idx="5"/>
          </p:nvPr>
        </p:nvSpPr>
        <p:spPr bwMode="auto">
          <a:ln>
            <a:miter lim="800000"/>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72CB70A4-D2A0-4A62-9E83-B8372C2FB33B}" type="slidenum">
              <a:rPr lang="zh-CN" altLang="en-US">
                <a:latin typeface="Calibri" pitchFamily="34" charset="0"/>
              </a:rPr>
            </a:fld>
            <a:endParaRPr lang="zh-CN" altLang="en-US">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89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389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fld id="{DE9E6637-C7B1-4A84-84A7-F07E6179C070}" type="slidenum">
              <a:rPr lang="zh-CN" altLang="en-US"/>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D35B5DEB-31CF-4018-8BB1-014CB6A8261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D35B5DEB-31CF-4018-8BB1-014CB6A8261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a:spcBef>
                <a:spcPts val="0"/>
              </a:spcBef>
              <a:spcAft>
                <a:spcPts val="0"/>
              </a:spcAft>
              <a:defRPr>
                <a:latin typeface="+mn-lt"/>
                <a:ea typeface="+mn-ea"/>
              </a:defRPr>
            </a:lvl1pPr>
          </a:lstStyle>
          <a:p>
            <a:pPr>
              <a:defRPr/>
            </a:pPr>
            <a:fld id="{5CD96E63-94F6-4150-B9D0-DC96DD2511BC}" type="datetimeFigureOut">
              <a:rPr lang="zh-CN" altLang="en-US"/>
            </a:fld>
            <a:endParaRPr lang="zh-CN" altLang="en-US"/>
          </a:p>
        </p:txBody>
      </p:sp>
      <p:sp>
        <p:nvSpPr>
          <p:cNvPr id="5" name="灯片编号占位符 5"/>
          <p:cNvSpPr>
            <a:spLocks noGrp="1"/>
          </p:cNvSpPr>
          <p:nvPr>
            <p:ph type="sldNum" sz="quarter" idx="11"/>
          </p:nvPr>
        </p:nvSpPr>
        <p:spPr>
          <a:xfrm>
            <a:off x="6553200" y="6356350"/>
            <a:ext cx="2133600" cy="365125"/>
          </a:xfrm>
          <a:prstGeom prst="rect">
            <a:avLst/>
          </a:prstGeom>
        </p:spPr>
        <p:txBody>
          <a:bodyPr vert="horz" wrap="square" lIns="91440" tIns="45720" rIns="91440" bIns="45720" numCol="1" anchor="t" anchorCtr="0" compatLnSpc="1"/>
          <a:lstStyle>
            <a:lvl1pPr>
              <a:defRPr/>
            </a:lvl1pPr>
          </a:lstStyle>
          <a:p>
            <a:fld id="{BEA4BE99-4450-461F-B944-B6241B82F53B}"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500063" y="6215063"/>
            <a:ext cx="2133600" cy="365125"/>
          </a:xfrm>
          <a:prstGeom prst="rect">
            <a:avLst/>
          </a:prstGeom>
        </p:spPr>
        <p:txBody>
          <a:bodyPr/>
          <a:lstStyle>
            <a:lvl1pPr>
              <a:spcBef>
                <a:spcPts val="0"/>
              </a:spcBef>
              <a:spcAft>
                <a:spcPts val="0"/>
              </a:spcAft>
              <a:defRPr>
                <a:latin typeface="+mn-lt"/>
                <a:ea typeface="+mn-ea"/>
              </a:defRPr>
            </a:lvl1pPr>
          </a:lstStyle>
          <a:p>
            <a:pPr>
              <a:defRPr/>
            </a:pPr>
            <a:fld id="{3B1B9708-01BE-4635-A4E3-21AFFA842BA1}" type="datetimeFigureOut">
              <a:rPr lang="zh-CN" altLang="en-US"/>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lstStyle>
            <a:lvl1pPr>
              <a:defRPr/>
            </a:lvl1pPr>
          </a:lstStyle>
          <a:p>
            <a:fld id="{145A2D75-3FFE-432A-AEC8-EA65617AD874}"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6356350"/>
            <a:ext cx="2133600" cy="365125"/>
          </a:xfrm>
          <a:prstGeom prst="rect">
            <a:avLst/>
          </a:prstGeom>
        </p:spPr>
        <p:txBody>
          <a:bodyPr/>
          <a:lstStyle>
            <a:lvl1pPr>
              <a:spcBef>
                <a:spcPts val="0"/>
              </a:spcBef>
              <a:spcAft>
                <a:spcPts val="0"/>
              </a:spcAft>
              <a:defRPr>
                <a:latin typeface="+mn-lt"/>
                <a:ea typeface="+mn-ea"/>
              </a:defRPr>
            </a:lvl1pPr>
          </a:lstStyle>
          <a:p>
            <a:pPr>
              <a:defRPr/>
            </a:pPr>
            <a:fld id="{68B8107C-5347-4DC2-A3E3-35EE0222E41B}" type="datetimeFigureOut">
              <a:rPr lang="zh-CN" altLang="en-US"/>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lvl1pPr>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lstStyle>
            <a:lvl1pPr>
              <a:defRPr/>
            </a:lvl1pPr>
          </a:lstStyle>
          <a:p>
            <a:fld id="{0984D8D6-80B1-4D1D-976C-790643906559}"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6356350"/>
            <a:ext cx="2133600" cy="365125"/>
          </a:xfrm>
          <a:prstGeom prst="rect">
            <a:avLst/>
          </a:prstGeom>
        </p:spPr>
        <p:txBody>
          <a:bodyPr/>
          <a:lstStyle>
            <a:lvl1pPr>
              <a:spcBef>
                <a:spcPts val="0"/>
              </a:spcBef>
              <a:spcAft>
                <a:spcPts val="0"/>
              </a:spcAft>
              <a:defRPr>
                <a:latin typeface="+mn-lt"/>
                <a:ea typeface="+mn-ea"/>
              </a:defRPr>
            </a:lvl1pPr>
          </a:lstStyle>
          <a:p>
            <a:pPr>
              <a:defRPr/>
            </a:pPr>
            <a:fld id="{DC199A09-F5A4-4887-92E8-E97DA18AC4BC}" type="datetimeFigureOut">
              <a:rPr lang="zh-CN" altLang="en-US"/>
            </a:fld>
            <a:endParaRPr lang="zh-CN" altLang="en-US"/>
          </a:p>
        </p:txBody>
      </p:sp>
      <p:sp>
        <p:nvSpPr>
          <p:cNvPr id="8" name="页脚占位符 7"/>
          <p:cNvSpPr>
            <a:spLocks noGrp="1"/>
          </p:cNvSpPr>
          <p:nvPr>
            <p:ph type="ftr" sz="quarter" idx="11"/>
          </p:nvPr>
        </p:nvSpPr>
        <p:spPr>
          <a:xfrm>
            <a:off x="3124200" y="6356350"/>
            <a:ext cx="2895600" cy="365125"/>
          </a:xfrm>
          <a:prstGeom prst="rect">
            <a:avLst/>
          </a:prstGeom>
        </p:spPr>
        <p:txBody>
          <a:bodyPr/>
          <a:lstStyle>
            <a:lvl1pPr>
              <a:spcBef>
                <a:spcPts val="0"/>
              </a:spcBef>
              <a:spcAft>
                <a:spcPts val="0"/>
              </a:spcAft>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lstStyle>
            <a:lvl1pPr>
              <a:defRPr/>
            </a:lvl1pPr>
          </a:lstStyle>
          <a:p>
            <a:fld id="{C275DE57-5C0B-4931-AECC-27F574C49DF2}"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6356350"/>
            <a:ext cx="2133600" cy="365125"/>
          </a:xfrm>
          <a:prstGeom prst="rect">
            <a:avLst/>
          </a:prstGeom>
        </p:spPr>
        <p:txBody>
          <a:bodyPr/>
          <a:lstStyle>
            <a:lvl1pPr>
              <a:spcBef>
                <a:spcPts val="0"/>
              </a:spcBef>
              <a:spcAft>
                <a:spcPts val="0"/>
              </a:spcAft>
              <a:defRPr>
                <a:latin typeface="+mn-lt"/>
                <a:ea typeface="+mn-ea"/>
              </a:defRPr>
            </a:lvl1pPr>
          </a:lstStyle>
          <a:p>
            <a:pPr>
              <a:defRPr/>
            </a:pPr>
            <a:fld id="{CE5AF6CD-4147-4263-AF21-153AB41D80BF}" type="datetimeFigureOut">
              <a:rPr lang="zh-CN" altLang="en-US"/>
            </a:fld>
            <a:endParaRPr lang="zh-CN" altLang="en-US"/>
          </a:p>
        </p:txBody>
      </p:sp>
      <p:sp>
        <p:nvSpPr>
          <p:cNvPr id="4" name="页脚占位符 3"/>
          <p:cNvSpPr>
            <a:spLocks noGrp="1"/>
          </p:cNvSpPr>
          <p:nvPr>
            <p:ph type="ftr" sz="quarter" idx="11"/>
          </p:nvPr>
        </p:nvSpPr>
        <p:spPr>
          <a:xfrm>
            <a:off x="4332288" y="6324600"/>
            <a:ext cx="2895600" cy="365125"/>
          </a:xfrm>
          <a:prstGeom prst="rect">
            <a:avLst/>
          </a:prstGeom>
        </p:spPr>
        <p:txBody>
          <a:bodyPr/>
          <a:lstStyle>
            <a:lvl1pPr>
              <a:spcBef>
                <a:spcPts val="0"/>
              </a:spcBef>
              <a:spcAft>
                <a:spcPts val="0"/>
              </a:spcAft>
              <a:defRPr>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lstStyle>
            <a:lvl1pPr>
              <a:defRPr/>
            </a:lvl1pPr>
          </a:lstStyle>
          <a:p>
            <a:fld id="{53E45E1F-2BD8-4098-BCF8-53AFBA196E49}"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a:lstStyle>
            <a:lvl1pPr>
              <a:spcBef>
                <a:spcPts val="0"/>
              </a:spcBef>
              <a:spcAft>
                <a:spcPts val="0"/>
              </a:spcAft>
              <a:defRPr>
                <a:latin typeface="+mn-lt"/>
                <a:ea typeface="+mn-ea"/>
              </a:defRPr>
            </a:lvl1pPr>
          </a:lstStyle>
          <a:p>
            <a:pPr>
              <a:defRPr/>
            </a:pPr>
            <a:fld id="{A61BFE4C-010B-44BB-A0B7-71533ED5F312}" type="datetimeFigureOut">
              <a:rPr lang="zh-CN" altLang="en-US"/>
            </a:fld>
            <a:endParaRPr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a:lstStyle>
            <a:lvl1pPr>
              <a:spcBef>
                <a:spcPts val="0"/>
              </a:spcBef>
              <a:spcAft>
                <a:spcPts val="0"/>
              </a:spcAft>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lstStyle>
            <a:lvl1pPr>
              <a:defRPr/>
            </a:lvl1pPr>
          </a:lstStyle>
          <a:p>
            <a:fld id="{1B55BD72-4A61-4501-9CF0-236391D44DD1}"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6356350"/>
            <a:ext cx="2133600" cy="365125"/>
          </a:xfrm>
          <a:prstGeom prst="rect">
            <a:avLst/>
          </a:prstGeom>
        </p:spPr>
        <p:txBody>
          <a:bodyPr/>
          <a:lstStyle>
            <a:lvl1pPr>
              <a:spcBef>
                <a:spcPts val="0"/>
              </a:spcBef>
              <a:spcAft>
                <a:spcPts val="0"/>
              </a:spcAft>
              <a:defRPr>
                <a:latin typeface="+mn-lt"/>
                <a:ea typeface="+mn-ea"/>
              </a:defRPr>
            </a:lvl1pPr>
          </a:lstStyle>
          <a:p>
            <a:pPr>
              <a:defRPr/>
            </a:pPr>
            <a:fld id="{4539B26F-01CB-4C5A-B705-4B0F592A9FA6}" type="datetimeFigureOut">
              <a:rPr lang="zh-CN" altLang="en-US"/>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lvl1pPr>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lstStyle>
            <a:lvl1pPr>
              <a:defRPr/>
            </a:lvl1pPr>
          </a:lstStyle>
          <a:p>
            <a:fld id="{7C3C3BA9-9A31-494D-9F80-AA2CC13383A5}"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6356350"/>
            <a:ext cx="2133600" cy="365125"/>
          </a:xfrm>
          <a:prstGeom prst="rect">
            <a:avLst/>
          </a:prstGeom>
        </p:spPr>
        <p:txBody>
          <a:bodyPr/>
          <a:lstStyle>
            <a:lvl1pPr>
              <a:spcBef>
                <a:spcPts val="0"/>
              </a:spcBef>
              <a:spcAft>
                <a:spcPts val="0"/>
              </a:spcAft>
              <a:defRPr>
                <a:latin typeface="+mn-lt"/>
                <a:ea typeface="+mn-ea"/>
              </a:defRPr>
            </a:lvl1pPr>
          </a:lstStyle>
          <a:p>
            <a:pPr>
              <a:defRPr/>
            </a:pPr>
            <a:fld id="{BC1D3728-F4A8-4BA5-90B1-65BE287B3743}" type="datetimeFigureOut">
              <a:rPr lang="zh-CN" altLang="en-US"/>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lvl1pPr>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lstStyle>
            <a:lvl1pPr>
              <a:defRPr/>
            </a:lvl1pPr>
          </a:lstStyle>
          <a:p>
            <a:fld id="{1C03DFD6-1B1F-441F-BD7C-A765DA5BD6FA}"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a:spcBef>
                <a:spcPts val="0"/>
              </a:spcBef>
              <a:spcAft>
                <a:spcPts val="0"/>
              </a:spcAft>
              <a:defRPr>
                <a:latin typeface="+mn-lt"/>
                <a:ea typeface="+mn-ea"/>
              </a:defRPr>
            </a:lvl1pPr>
          </a:lstStyle>
          <a:p>
            <a:pPr>
              <a:defRPr/>
            </a:pPr>
            <a:fld id="{01A4246B-BE8C-4981-AD6D-6336FE355D68}" type="datetimeFigureOut">
              <a:rPr lang="zh-CN" altLang="en-US"/>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lstStyle>
            <a:lvl1pPr>
              <a:defRPr/>
            </a:lvl1pPr>
          </a:lstStyle>
          <a:p>
            <a:fld id="{863E4927-3ED3-4FAE-A76B-291B821E916A}"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a:spcBef>
                <a:spcPts val="0"/>
              </a:spcBef>
              <a:spcAft>
                <a:spcPts val="0"/>
              </a:spcAft>
              <a:defRPr>
                <a:latin typeface="+mn-lt"/>
                <a:ea typeface="+mn-ea"/>
              </a:defRPr>
            </a:lvl1pPr>
          </a:lstStyle>
          <a:p>
            <a:pPr>
              <a:defRPr/>
            </a:pPr>
            <a:fld id="{5B3F61DB-7251-47D7-A10C-8F455FC62F1A}" type="datetimeFigureOut">
              <a:rPr lang="zh-CN" altLang="en-US"/>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lstStyle>
            <a:lvl1pPr>
              <a:defRPr/>
            </a:lvl1pPr>
          </a:lstStyle>
          <a:p>
            <a:fld id="{E32BF99B-2BFB-4C92-9112-F386D3000B5F}"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pic>
        <p:nvPicPr>
          <p:cNvPr id="4" name="Picture 2" descr="E:\工作\企业文化\20140103——年会PPT模板\P1\PPT模板-0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3"/>
          <p:cNvSpPr>
            <a:spLocks noGrp="1"/>
          </p:cNvSpPr>
          <p:nvPr>
            <p:ph type="dt" sz="half" idx="10"/>
          </p:nvPr>
        </p:nvSpPr>
        <p:spPr>
          <a:xfrm>
            <a:off x="457200" y="6356350"/>
            <a:ext cx="2133600" cy="365125"/>
          </a:xfrm>
          <a:prstGeom prst="rect">
            <a:avLst/>
          </a:prstGeom>
        </p:spPr>
        <p:txBody>
          <a:bodyPr/>
          <a:lstStyle>
            <a:lvl1pPr>
              <a:defRPr/>
            </a:lvl1pPr>
          </a:lstStyle>
          <a:p>
            <a:pPr>
              <a:defRPr/>
            </a:pPr>
            <a:fld id="{8FA8AA96-8748-4EB5-A0C9-40EA8B6E39A0}" type="datetimeFigureOut">
              <a:rPr lang="zh-CN" altLang="en-US"/>
            </a:fld>
            <a:endParaRPr lang="zh-CN" altLang="en-US"/>
          </a:p>
        </p:txBody>
      </p:sp>
      <p:sp>
        <p:nvSpPr>
          <p:cNvPr id="6" name="页脚占位符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7815ADFC-A61C-4439-A356-9BA9DA2E6310}" type="slidenum">
              <a:rPr lang="zh-CN" altLang="en-US"/>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8" name="图片 7" descr="内2.jpg"/>
          <p:cNvPicPr>
            <a:picLocks noChangeAspect="1"/>
          </p:cNvPicPr>
          <p:nvPr userDrawn="1"/>
        </p:nvPicPr>
        <p:blipFill>
          <a:blip r:embed="rId2"/>
          <a:srcRect l="14116"/>
          <a:stretch>
            <a:fillRect/>
          </a:stretch>
        </p:blipFill>
        <p:spPr>
          <a:xfrm>
            <a:off x="-14514" y="0"/>
            <a:ext cx="9158514" cy="6858000"/>
          </a:xfrm>
          <a:prstGeom prst="rect">
            <a:avLst/>
          </a:prstGeom>
        </p:spPr>
      </p:pic>
      <p:pic>
        <p:nvPicPr>
          <p:cNvPr id="10" name="图片 9" descr="口号.png"/>
          <p:cNvPicPr>
            <a:picLocks noChangeAspect="1"/>
          </p:cNvPicPr>
          <p:nvPr userDrawn="1"/>
        </p:nvPicPr>
        <p:blipFill>
          <a:blip r:embed="rId3" cstate="print"/>
          <a:stretch>
            <a:fillRect/>
          </a:stretch>
        </p:blipFill>
        <p:spPr>
          <a:xfrm>
            <a:off x="6973087" y="214648"/>
            <a:ext cx="1976577" cy="999540"/>
          </a:xfrm>
          <a:prstGeom prst="rect">
            <a:avLst/>
          </a:prstGeom>
        </p:spPr>
      </p:pic>
      <p:pic>
        <p:nvPicPr>
          <p:cNvPr id="3" name="Picture 2"/>
          <p:cNvPicPr>
            <a:picLocks noChangeAspect="1"/>
          </p:cNvPicPr>
          <p:nvPr userDrawn="1"/>
        </p:nvPicPr>
        <p:blipFill rotWithShape="1">
          <a:blip r:embed="rId4">
            <a:biLevel thresh="25000"/>
            <a:extLst>
              <a:ext uri="{28A0092B-C50C-407E-A947-70E740481C1C}">
                <a14:useLocalDpi xmlns:a14="http://schemas.microsoft.com/office/drawing/2010/main" val="0"/>
              </a:ext>
            </a:extLst>
          </a:blip>
          <a:srcRect l="14410" t="16487" r="11672" b="16487"/>
          <a:stretch>
            <a:fillRect/>
          </a:stretch>
        </p:blipFill>
        <p:spPr>
          <a:xfrm>
            <a:off x="179512" y="5517232"/>
            <a:ext cx="3888432" cy="1152129"/>
          </a:xfrm>
          <a:prstGeom prst="rect">
            <a:avLst/>
          </a:prstGeom>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8" name="图片 7" descr="内2.jpg"/>
          <p:cNvPicPr>
            <a:picLocks noChangeAspect="1"/>
          </p:cNvPicPr>
          <p:nvPr userDrawn="1"/>
        </p:nvPicPr>
        <p:blipFill>
          <a:blip r:embed="rId2"/>
          <a:srcRect l="14116"/>
          <a:stretch>
            <a:fillRect/>
          </a:stretch>
        </p:blipFill>
        <p:spPr>
          <a:xfrm>
            <a:off x="-14514" y="0"/>
            <a:ext cx="9158514" cy="6858000"/>
          </a:xfrm>
          <a:prstGeom prst="rect">
            <a:avLst/>
          </a:prstGeom>
        </p:spPr>
      </p:pic>
      <p:pic>
        <p:nvPicPr>
          <p:cNvPr id="10" name="图片 9" descr="口号.png"/>
          <p:cNvPicPr>
            <a:picLocks noChangeAspect="1"/>
          </p:cNvPicPr>
          <p:nvPr userDrawn="1"/>
        </p:nvPicPr>
        <p:blipFill>
          <a:blip r:embed="rId3" cstate="print"/>
          <a:stretch>
            <a:fillRect/>
          </a:stretch>
        </p:blipFill>
        <p:spPr>
          <a:xfrm>
            <a:off x="6973087" y="214648"/>
            <a:ext cx="1976577" cy="999540"/>
          </a:xfrm>
          <a:prstGeom prst="rect">
            <a:avLst/>
          </a:prstGeom>
        </p:spPr>
      </p:pic>
      <p:pic>
        <p:nvPicPr>
          <p:cNvPr id="3" name="Picture 2"/>
          <p:cNvPicPr>
            <a:picLocks noChangeAspect="1"/>
          </p:cNvPicPr>
          <p:nvPr userDrawn="1"/>
        </p:nvPicPr>
        <p:blipFill rotWithShape="1">
          <a:blip r:embed="rId4">
            <a:biLevel thresh="25000"/>
            <a:extLst>
              <a:ext uri="{28A0092B-C50C-407E-A947-70E740481C1C}">
                <a14:useLocalDpi xmlns:a14="http://schemas.microsoft.com/office/drawing/2010/main" val="0"/>
              </a:ext>
            </a:extLst>
          </a:blip>
          <a:srcRect l="14410" t="16487" r="11672" b="16487"/>
          <a:stretch>
            <a:fillRect/>
          </a:stretch>
        </p:blipFill>
        <p:spPr>
          <a:xfrm>
            <a:off x="179512" y="5517232"/>
            <a:ext cx="3888432" cy="1152129"/>
          </a:xfrm>
          <a:prstGeom prst="rect">
            <a:avLst/>
          </a:prstGeom>
        </p:spPr>
      </p:pic>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pic>
        <p:nvPicPr>
          <p:cNvPr id="8" name="图片 7" descr="内2.jpg"/>
          <p:cNvPicPr>
            <a:picLocks noChangeAspect="1"/>
          </p:cNvPicPr>
          <p:nvPr userDrawn="1"/>
        </p:nvPicPr>
        <p:blipFill>
          <a:blip r:embed="rId2"/>
          <a:srcRect l="14116"/>
          <a:stretch>
            <a:fillRect/>
          </a:stretch>
        </p:blipFill>
        <p:spPr>
          <a:xfrm>
            <a:off x="-14514" y="0"/>
            <a:ext cx="9158514" cy="6858000"/>
          </a:xfrm>
          <a:prstGeom prst="rect">
            <a:avLst/>
          </a:prstGeom>
        </p:spPr>
      </p:pic>
      <p:pic>
        <p:nvPicPr>
          <p:cNvPr id="10" name="图片 9" descr="口号.png"/>
          <p:cNvPicPr>
            <a:picLocks noChangeAspect="1"/>
          </p:cNvPicPr>
          <p:nvPr userDrawn="1"/>
        </p:nvPicPr>
        <p:blipFill>
          <a:blip r:embed="rId3" cstate="print"/>
          <a:stretch>
            <a:fillRect/>
          </a:stretch>
        </p:blipFill>
        <p:spPr>
          <a:xfrm>
            <a:off x="6973087" y="214648"/>
            <a:ext cx="1976577" cy="999540"/>
          </a:xfrm>
          <a:prstGeom prst="rect">
            <a:avLst/>
          </a:prstGeom>
        </p:spPr>
      </p:pic>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8" name="图片 7" descr="内2.jpg"/>
          <p:cNvPicPr>
            <a:picLocks noChangeAspect="1"/>
          </p:cNvPicPr>
          <p:nvPr userDrawn="1"/>
        </p:nvPicPr>
        <p:blipFill>
          <a:blip r:embed="rId2"/>
          <a:srcRect l="14116"/>
          <a:stretch>
            <a:fillRect/>
          </a:stretch>
        </p:blipFill>
        <p:spPr>
          <a:xfrm>
            <a:off x="-14514" y="0"/>
            <a:ext cx="9158514" cy="6858000"/>
          </a:xfrm>
          <a:prstGeom prst="rect">
            <a:avLst/>
          </a:prstGeom>
        </p:spPr>
      </p:pic>
      <p:pic>
        <p:nvPicPr>
          <p:cNvPr id="10" name="图片 9" descr="口号.png"/>
          <p:cNvPicPr>
            <a:picLocks noChangeAspect="1"/>
          </p:cNvPicPr>
          <p:nvPr userDrawn="1"/>
        </p:nvPicPr>
        <p:blipFill>
          <a:blip r:embed="rId3" cstate="print"/>
          <a:stretch>
            <a:fillRect/>
          </a:stretch>
        </p:blipFill>
        <p:spPr>
          <a:xfrm>
            <a:off x="6973087" y="214648"/>
            <a:ext cx="1976577" cy="999540"/>
          </a:xfrm>
          <a:prstGeom prst="rect">
            <a:avLst/>
          </a:prstGeom>
        </p:spPr>
      </p:pic>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pic>
        <p:nvPicPr>
          <p:cNvPr id="8" name="图片 7" descr="内2.jpg"/>
          <p:cNvPicPr>
            <a:picLocks noChangeAspect="1"/>
          </p:cNvPicPr>
          <p:nvPr userDrawn="1"/>
        </p:nvPicPr>
        <p:blipFill>
          <a:blip r:embed="rId2"/>
          <a:srcRect l="14116"/>
          <a:stretch>
            <a:fillRect/>
          </a:stretch>
        </p:blipFill>
        <p:spPr>
          <a:xfrm>
            <a:off x="-14514" y="0"/>
            <a:ext cx="9158514" cy="6858000"/>
          </a:xfrm>
          <a:prstGeom prst="rect">
            <a:avLst/>
          </a:prstGeom>
        </p:spPr>
      </p:pic>
      <p:pic>
        <p:nvPicPr>
          <p:cNvPr id="10" name="图片 9" descr="口号.png"/>
          <p:cNvPicPr>
            <a:picLocks noChangeAspect="1"/>
          </p:cNvPicPr>
          <p:nvPr userDrawn="1"/>
        </p:nvPicPr>
        <p:blipFill>
          <a:blip r:embed="rId3" cstate="print"/>
          <a:stretch>
            <a:fillRect/>
          </a:stretch>
        </p:blipFill>
        <p:spPr>
          <a:xfrm>
            <a:off x="6973087" y="214648"/>
            <a:ext cx="1976577" cy="999540"/>
          </a:xfrm>
          <a:prstGeom prst="rect">
            <a:avLst/>
          </a:prstGeom>
        </p:spPr>
      </p:pic>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pic>
        <p:nvPicPr>
          <p:cNvPr id="8" name="图片 7" descr="内2.jpg"/>
          <p:cNvPicPr>
            <a:picLocks noChangeAspect="1"/>
          </p:cNvPicPr>
          <p:nvPr userDrawn="1"/>
        </p:nvPicPr>
        <p:blipFill>
          <a:blip r:embed="rId2"/>
          <a:srcRect l="14116"/>
          <a:stretch>
            <a:fillRect/>
          </a:stretch>
        </p:blipFill>
        <p:spPr>
          <a:xfrm>
            <a:off x="-14514" y="0"/>
            <a:ext cx="9158514" cy="6858000"/>
          </a:xfrm>
          <a:prstGeom prst="rect">
            <a:avLst/>
          </a:prstGeom>
        </p:spPr>
      </p:pic>
      <p:pic>
        <p:nvPicPr>
          <p:cNvPr id="10" name="图片 9" descr="口号.png"/>
          <p:cNvPicPr>
            <a:picLocks noChangeAspect="1"/>
          </p:cNvPicPr>
          <p:nvPr userDrawn="1"/>
        </p:nvPicPr>
        <p:blipFill>
          <a:blip r:embed="rId3" cstate="print"/>
          <a:stretch>
            <a:fillRect/>
          </a:stretch>
        </p:blipFill>
        <p:spPr>
          <a:xfrm>
            <a:off x="6973087" y="214648"/>
            <a:ext cx="1976577" cy="999540"/>
          </a:xfrm>
          <a:prstGeom prst="rect">
            <a:avLst/>
          </a:prstGeom>
        </p:spPr>
      </p:pic>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pic>
        <p:nvPicPr>
          <p:cNvPr id="8" name="图片 7" descr="内2.jpg"/>
          <p:cNvPicPr>
            <a:picLocks noChangeAspect="1"/>
          </p:cNvPicPr>
          <p:nvPr userDrawn="1"/>
        </p:nvPicPr>
        <p:blipFill>
          <a:blip r:embed="rId2"/>
          <a:srcRect l="14116"/>
          <a:stretch>
            <a:fillRect/>
          </a:stretch>
        </p:blipFill>
        <p:spPr>
          <a:xfrm>
            <a:off x="-14514" y="0"/>
            <a:ext cx="9158514" cy="6858000"/>
          </a:xfrm>
          <a:prstGeom prst="rect">
            <a:avLst/>
          </a:prstGeom>
        </p:spPr>
      </p:pic>
      <p:pic>
        <p:nvPicPr>
          <p:cNvPr id="10" name="图片 9" descr="口号.png"/>
          <p:cNvPicPr>
            <a:picLocks noChangeAspect="1"/>
          </p:cNvPicPr>
          <p:nvPr userDrawn="1"/>
        </p:nvPicPr>
        <p:blipFill>
          <a:blip r:embed="rId3" cstate="print"/>
          <a:stretch>
            <a:fillRect/>
          </a:stretch>
        </p:blipFill>
        <p:spPr>
          <a:xfrm>
            <a:off x="6973087" y="214648"/>
            <a:ext cx="1976577" cy="999540"/>
          </a:xfrm>
          <a:prstGeom prst="rect">
            <a:avLst/>
          </a:prstGeom>
        </p:spPr>
      </p:pic>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pic>
        <p:nvPicPr>
          <p:cNvPr id="8" name="图片 7" descr="内2.jpg"/>
          <p:cNvPicPr>
            <a:picLocks noChangeAspect="1"/>
          </p:cNvPicPr>
          <p:nvPr userDrawn="1"/>
        </p:nvPicPr>
        <p:blipFill>
          <a:blip r:embed="rId2"/>
          <a:srcRect l="14116"/>
          <a:stretch>
            <a:fillRect/>
          </a:stretch>
        </p:blipFill>
        <p:spPr>
          <a:xfrm>
            <a:off x="-14514" y="0"/>
            <a:ext cx="9158514" cy="6858000"/>
          </a:xfrm>
          <a:prstGeom prst="rect">
            <a:avLst/>
          </a:prstGeom>
        </p:spPr>
      </p:pic>
      <p:pic>
        <p:nvPicPr>
          <p:cNvPr id="10" name="图片 9" descr="口号.png"/>
          <p:cNvPicPr>
            <a:picLocks noChangeAspect="1"/>
          </p:cNvPicPr>
          <p:nvPr userDrawn="1"/>
        </p:nvPicPr>
        <p:blipFill>
          <a:blip r:embed="rId3" cstate="print"/>
          <a:stretch>
            <a:fillRect/>
          </a:stretch>
        </p:blipFill>
        <p:spPr>
          <a:xfrm>
            <a:off x="6973087" y="214648"/>
            <a:ext cx="1976577" cy="999540"/>
          </a:xfrm>
          <a:prstGeom prst="rect">
            <a:avLst/>
          </a:prstGeom>
        </p:spPr>
      </p:pic>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pic>
        <p:nvPicPr>
          <p:cNvPr id="8" name="图片 7" descr="内2.jpg"/>
          <p:cNvPicPr>
            <a:picLocks noChangeAspect="1"/>
          </p:cNvPicPr>
          <p:nvPr userDrawn="1"/>
        </p:nvPicPr>
        <p:blipFill>
          <a:blip r:embed="rId2"/>
          <a:srcRect l="14116"/>
          <a:stretch>
            <a:fillRect/>
          </a:stretch>
        </p:blipFill>
        <p:spPr>
          <a:xfrm>
            <a:off x="-14514" y="0"/>
            <a:ext cx="9158514" cy="6858000"/>
          </a:xfrm>
          <a:prstGeom prst="rect">
            <a:avLst/>
          </a:prstGeom>
        </p:spPr>
      </p:pic>
      <p:pic>
        <p:nvPicPr>
          <p:cNvPr id="10" name="图片 9" descr="口号.png"/>
          <p:cNvPicPr>
            <a:picLocks noChangeAspect="1"/>
          </p:cNvPicPr>
          <p:nvPr userDrawn="1"/>
        </p:nvPicPr>
        <p:blipFill>
          <a:blip r:embed="rId3" cstate="print"/>
          <a:stretch>
            <a:fillRect/>
          </a:stretch>
        </p:blipFill>
        <p:spPr>
          <a:xfrm>
            <a:off x="6973087" y="214648"/>
            <a:ext cx="1976577" cy="999540"/>
          </a:xfrm>
          <a:prstGeom prst="rect">
            <a:avLst/>
          </a:prstGeom>
        </p:spPr>
      </p:pic>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F10AFF8-37E3-4CF2-826A-6DA7FD465855}"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D72A8B-B145-4172-8335-9D15975D8BF0}" type="slidenum">
              <a:rPr lang="zh-CN" altLang="en-US" smtClean="0">
                <a:solidFill>
                  <a:prstClr val="black">
                    <a:tint val="75000"/>
                  </a:prstClr>
                </a:solidFill>
              </a:rPr>
            </a:fld>
            <a:endParaRPr lang="zh-CN" altLang="en-US">
              <a:solidFill>
                <a:prstClr val="black">
                  <a:tint val="75000"/>
                </a:prstClr>
              </a:solidFill>
            </a:endParaRPr>
          </a:p>
        </p:txBody>
      </p:sp>
      <p:pic>
        <p:nvPicPr>
          <p:cNvPr id="7" name="图片 6" descr="PPT底图.jpg"/>
          <p:cNvPicPr>
            <a:picLocks noChangeAspect="1"/>
          </p:cNvPicPr>
          <p:nvPr userDrawn="1"/>
        </p:nvPicPr>
        <p:blipFill>
          <a:blip r:embed="rId2"/>
          <a:stretch>
            <a:fillRect/>
          </a:stretch>
        </p:blipFill>
        <p:spPr>
          <a:xfrm>
            <a:off x="-84230" y="-45635"/>
            <a:ext cx="9278106" cy="6975097"/>
          </a:xfrm>
          <a:prstGeom prst="rect">
            <a:avLst/>
          </a:prstGeom>
        </p:spPr>
      </p:pic>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descr="内2.jpg"/>
          <p:cNvPicPr>
            <a:picLocks noChangeAspect="1"/>
          </p:cNvPicPr>
          <p:nvPr userDrawn="1"/>
        </p:nvPicPr>
        <p:blipFill>
          <a:blip r:embed="rId2"/>
          <a:srcRect l="14116"/>
          <a:stretch>
            <a:fillRect/>
          </a:stretch>
        </p:blipFill>
        <p:spPr>
          <a:xfrm>
            <a:off x="-14514" y="0"/>
            <a:ext cx="9158514" cy="6858000"/>
          </a:xfrm>
          <a:prstGeom prst="rect">
            <a:avLst/>
          </a:prstGeom>
        </p:spPr>
      </p:pic>
      <p:pic>
        <p:nvPicPr>
          <p:cNvPr id="10" name="图片 9" descr="口号.png"/>
          <p:cNvPicPr>
            <a:picLocks noChangeAspect="1"/>
          </p:cNvPicPr>
          <p:nvPr userDrawn="1"/>
        </p:nvPicPr>
        <p:blipFill>
          <a:blip r:embed="rId3" cstate="print"/>
          <a:stretch>
            <a:fillRect/>
          </a:stretch>
        </p:blipFill>
        <p:spPr>
          <a:xfrm>
            <a:off x="6973087" y="214648"/>
            <a:ext cx="1976577" cy="999540"/>
          </a:xfrm>
          <a:prstGeom prst="rect">
            <a:avLst/>
          </a:prstGeom>
        </p:spPr>
      </p:pic>
      <p:pic>
        <p:nvPicPr>
          <p:cNvPr id="3" name="Picture 2"/>
          <p:cNvPicPr>
            <a:picLocks noChangeAspect="1"/>
          </p:cNvPicPr>
          <p:nvPr userDrawn="1"/>
        </p:nvPicPr>
        <p:blipFill rotWithShape="1">
          <a:blip r:embed="rId4">
            <a:biLevel thresh="25000"/>
            <a:extLst>
              <a:ext uri="{28A0092B-C50C-407E-A947-70E740481C1C}">
                <a14:useLocalDpi xmlns:a14="http://schemas.microsoft.com/office/drawing/2010/main" val="0"/>
              </a:ext>
            </a:extLst>
          </a:blip>
          <a:srcRect l="14410" t="16487" r="11672" b="16487"/>
          <a:stretch>
            <a:fillRect/>
          </a:stretch>
        </p:blipFill>
        <p:spPr>
          <a:xfrm>
            <a:off x="179512" y="5517232"/>
            <a:ext cx="3888432" cy="1152129"/>
          </a:xfrm>
          <a:prstGeom prst="rect">
            <a:avLst/>
          </a:prstGeom>
        </p:spPr>
      </p:pic>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3F10AFF8-37E3-4CF2-826A-6DA7FD465855}"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D72A8B-B145-4172-8335-9D15975D8BF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F10AFF8-37E3-4CF2-826A-6DA7FD465855}"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3D72A8B-B145-4172-8335-9D15975D8BF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F10AFF8-37E3-4CF2-826A-6DA7FD465855}"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B3D72A8B-B145-4172-8335-9D15975D8BF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F10AFF8-37E3-4CF2-826A-6DA7FD465855}"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B3D72A8B-B145-4172-8335-9D15975D8BF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F10AFF8-37E3-4CF2-826A-6DA7FD465855}"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B3D72A8B-B145-4172-8335-9D15975D8BF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F10AFF8-37E3-4CF2-826A-6DA7FD465855}"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3D72A8B-B145-4172-8335-9D15975D8BF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F10AFF8-37E3-4CF2-826A-6DA7FD465855}"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3D72A8B-B145-4172-8335-9D15975D8BF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F10AFF8-37E3-4CF2-826A-6DA7FD465855}"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D72A8B-B145-4172-8335-9D15975D8BF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F10AFF8-37E3-4CF2-826A-6DA7FD465855}"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D72A8B-B145-4172-8335-9D15975D8BF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zh-CN">
              <a:solidFill>
                <a:prstClr val="black">
                  <a:tint val="75000"/>
                </a:prstClr>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zh-CN" altLang="zh-CN">
              <a:solidFill>
                <a:prstClr val="black">
                  <a:tint val="75000"/>
                </a:prstClr>
              </a:solidFill>
            </a:endParaRPr>
          </a:p>
        </p:txBody>
      </p:sp>
      <p:sp>
        <p:nvSpPr>
          <p:cNvPr id="6" name="Rectangle 6"/>
          <p:cNvSpPr>
            <a:spLocks noGrp="1" noChangeArrowheads="1"/>
          </p:cNvSpPr>
          <p:nvPr>
            <p:ph type="sldNum" sz="quarter" idx="12"/>
          </p:nvPr>
        </p:nvSpPr>
        <p:spPr/>
        <p:txBody>
          <a:bodyPr/>
          <a:lstStyle>
            <a:lvl1pPr>
              <a:defRPr/>
            </a:lvl1pPr>
          </a:lstStyle>
          <a:p>
            <a:fld id="{0CC9427A-2A15-40E5-A06F-C00B99C5A326}" type="slidenum">
              <a:rPr lang="zh-CN" altLang="zh-CN">
                <a:solidFill>
                  <a:prstClr val="black">
                    <a:tint val="75000"/>
                  </a:prstClr>
                </a:solidFill>
              </a:rPr>
            </a:fld>
            <a:endParaRPr lang="zh-CN" altLang="zh-CN">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slideLayout" Target="../slideLayouts/slideLayout28.xml"/><Relationship Id="rId7" Type="http://schemas.openxmlformats.org/officeDocument/2006/relationships/slideLayout" Target="../slideLayouts/slideLayout27.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3" Type="http://schemas.openxmlformats.org/officeDocument/2006/relationships/slideLayout" Target="../slideLayouts/slideLayout23.xml"/><Relationship Id="rId2" Type="http://schemas.openxmlformats.org/officeDocument/2006/relationships/slideLayout" Target="../slideLayouts/slideLayout22.xml"/><Relationship Id="rId13" Type="http://schemas.openxmlformats.org/officeDocument/2006/relationships/theme" Target="../theme/theme2.xml"/><Relationship Id="rId12" Type="http://schemas.openxmlformats.org/officeDocument/2006/relationships/slideLayout" Target="../slideLayouts/slideLayout32.xml"/><Relationship Id="rId11" Type="http://schemas.openxmlformats.org/officeDocument/2006/relationships/slideLayout" Target="../slideLayouts/slideLayout31.xml"/><Relationship Id="rId10" Type="http://schemas.openxmlformats.org/officeDocument/2006/relationships/slideLayout" Target="../slideLayouts/slideLayout30.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pitchFamily="2" charset="-122"/>
        </a:defRPr>
      </a:lvl2pPr>
      <a:lvl3pPr algn="ctr" rtl="0" fontAlgn="base">
        <a:spcBef>
          <a:spcPct val="0"/>
        </a:spcBef>
        <a:spcAft>
          <a:spcPct val="0"/>
        </a:spcAft>
        <a:defRPr sz="4400">
          <a:solidFill>
            <a:schemeClr val="tx1"/>
          </a:solidFill>
          <a:latin typeface="Calibri" pitchFamily="34" charset="0"/>
          <a:ea typeface="宋体" pitchFamily="2" charset="-122"/>
        </a:defRPr>
      </a:lvl3pPr>
      <a:lvl4pPr algn="ctr" rtl="0" fontAlgn="base">
        <a:spcBef>
          <a:spcPct val="0"/>
        </a:spcBef>
        <a:spcAft>
          <a:spcPct val="0"/>
        </a:spcAft>
        <a:defRPr sz="4400">
          <a:solidFill>
            <a:schemeClr val="tx1"/>
          </a:solidFill>
          <a:latin typeface="Calibri" pitchFamily="34" charset="0"/>
          <a:ea typeface="宋体" pitchFamily="2" charset="-122"/>
        </a:defRPr>
      </a:lvl4pPr>
      <a:lvl5pPr algn="ctr" rtl="0" fontAlgn="base">
        <a:spcBef>
          <a:spcPct val="0"/>
        </a:spcBef>
        <a:spcAft>
          <a:spcPct val="0"/>
        </a:spcAft>
        <a:defRPr sz="4400">
          <a:solidFill>
            <a:schemeClr val="tx1"/>
          </a:solidFill>
          <a:latin typeface="Calibri" pitchFamily="34"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spcBef>
                <a:spcPts val="0"/>
              </a:spcBef>
              <a:spcAft>
                <a:spcPts val="0"/>
              </a:spcAft>
            </a:pPr>
            <a:fld id="{3F10AFF8-37E3-4CF2-826A-6DA7FD465855}" type="datetimeFigureOut">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spcBef>
                <a:spcPts val="0"/>
              </a:spcBef>
              <a:spcAft>
                <a:spcPts val="0"/>
              </a:spcAft>
            </a:pPr>
            <a:endParaRPr lang="zh-CN" altLang="en-US">
              <a:solidFill>
                <a:prstClr val="black">
                  <a:tint val="75000"/>
                </a:prstClr>
              </a:solidFill>
              <a:latin typeface="Calibri"/>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spcBef>
                <a:spcPts val="0"/>
              </a:spcBef>
              <a:spcAft>
                <a:spcPts val="0"/>
              </a:spcAft>
            </a:pPr>
            <a:fld id="{B3D72A8B-B145-4172-8335-9D15975D8BF0}" type="slidenum">
              <a:rPr lang="zh-CN" altLang="en-US" smtClean="0">
                <a:solidFill>
                  <a:prstClr val="black">
                    <a:tint val="75000"/>
                  </a:prstClr>
                </a:solidFill>
                <a:latin typeface="Calibri"/>
              </a:rPr>
            </a:fld>
            <a:endParaRPr lang="zh-CN" altLang="en-US">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21.xml"/><Relationship Id="rId6" Type="http://schemas.openxmlformats.org/officeDocument/2006/relationships/tags" Target="../tags/tag1.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hyperlink" Target="http://www.1ppt.com/moban/" TargetMode="External"/></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3" Type="http://schemas.openxmlformats.org/officeDocument/2006/relationships/diagramData" Target="../diagrams/data1.xml"/><Relationship Id="rId2" Type="http://schemas.microsoft.com/office/2007/relationships/diagramDrawing" Target="../diagrams/drawing1.xml"/><Relationship Id="rId1" Type="http://schemas.openxmlformats.org/officeDocument/2006/relationships/image" Target="../media/image11.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3" Type="http://schemas.openxmlformats.org/officeDocument/2006/relationships/diagramData" Target="../diagrams/data2.xml"/><Relationship Id="rId2" Type="http://schemas.microsoft.com/office/2007/relationships/diagramDrawing" Target="../diagrams/drawing2.xml"/><Relationship Id="rId1" Type="http://schemas.openxmlformats.org/officeDocument/2006/relationships/image" Target="../media/image11.png"/></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12.xml"/><Relationship Id="rId7" Type="http://schemas.openxmlformats.org/officeDocument/2006/relationships/image" Target="../media/image18.png"/><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20.jpeg"/><Relationship Id="rId1" Type="http://schemas.openxmlformats.org/officeDocument/2006/relationships/image" Target="../media/image1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22.png"/><Relationship Id="rId1" Type="http://schemas.openxmlformats.org/officeDocument/2006/relationships/image" Target="../media/image21.jpeg"/></Relationships>
</file>

<file path=ppt/slides/_rels/slide8.xml.rels><?xml version="1.0" encoding="UTF-8" standalone="yes"?>
<Relationships xmlns="http://schemas.openxmlformats.org/package/2006/relationships"><Relationship Id="rId9" Type="http://schemas.openxmlformats.org/officeDocument/2006/relationships/image" Target="../media/image31.png"/><Relationship Id="rId8" Type="http://schemas.openxmlformats.org/officeDocument/2006/relationships/image" Target="../media/image30.png"/><Relationship Id="rId7" Type="http://schemas.openxmlformats.org/officeDocument/2006/relationships/image" Target="../media/image29.png"/><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24.png"/><Relationship Id="rId16" Type="http://schemas.openxmlformats.org/officeDocument/2006/relationships/slideLayout" Target="../slideLayouts/slideLayout12.xml"/><Relationship Id="rId15" Type="http://schemas.openxmlformats.org/officeDocument/2006/relationships/image" Target="../media/image37.png"/><Relationship Id="rId14" Type="http://schemas.openxmlformats.org/officeDocument/2006/relationships/image" Target="../media/image36.png"/><Relationship Id="rId13" Type="http://schemas.openxmlformats.org/officeDocument/2006/relationships/image" Target="../media/image35.png"/><Relationship Id="rId12" Type="http://schemas.openxmlformats.org/officeDocument/2006/relationships/image" Target="../media/image34.png"/><Relationship Id="rId11" Type="http://schemas.openxmlformats.org/officeDocument/2006/relationships/image" Target="../media/image33.png"/><Relationship Id="rId10" Type="http://schemas.openxmlformats.org/officeDocument/2006/relationships/image" Target="../media/image32.png"/><Relationship Id="rId1" Type="http://schemas.openxmlformats.org/officeDocument/2006/relationships/image" Target="../media/image23.png"/></Relationships>
</file>

<file path=ppt/slides/_rels/slide9.xml.rels><?xml version="1.0" encoding="UTF-8" standalone="yes"?>
<Relationships xmlns="http://schemas.openxmlformats.org/package/2006/relationships"><Relationship Id="rId9" Type="http://schemas.openxmlformats.org/officeDocument/2006/relationships/image" Target="../media/image46.png"/><Relationship Id="rId8" Type="http://schemas.openxmlformats.org/officeDocument/2006/relationships/image" Target="../media/image45.png"/><Relationship Id="rId7" Type="http://schemas.openxmlformats.org/officeDocument/2006/relationships/image" Target="../media/image44.png"/><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png"/><Relationship Id="rId3" Type="http://schemas.openxmlformats.org/officeDocument/2006/relationships/image" Target="../media/image40.png"/><Relationship Id="rId2" Type="http://schemas.openxmlformats.org/officeDocument/2006/relationships/image" Target="../media/image39.png"/><Relationship Id="rId13" Type="http://schemas.openxmlformats.org/officeDocument/2006/relationships/slideLayout" Target="../slideLayouts/slideLayout12.xml"/><Relationship Id="rId12" Type="http://schemas.openxmlformats.org/officeDocument/2006/relationships/image" Target="../media/image49.png"/><Relationship Id="rId11" Type="http://schemas.openxmlformats.org/officeDocument/2006/relationships/image" Target="../media/image48.jpeg"/><Relationship Id="rId10" Type="http://schemas.openxmlformats.org/officeDocument/2006/relationships/image" Target="../media/image47.jpeg"/><Relationship Id="rId1"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53.jpeg"/><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image" Target="../media/image50.jpe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3" Type="http://schemas.openxmlformats.org/officeDocument/2006/relationships/diagramData" Target="../diagrams/data3.xml"/><Relationship Id="rId2" Type="http://schemas.microsoft.com/office/2007/relationships/diagramDrawing" Target="../diagrams/drawing3.xml"/><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57.jpeg"/><Relationship Id="rId1" Type="http://schemas.openxmlformats.org/officeDocument/2006/relationships/image" Target="../media/image56.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58.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59.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60.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62.jpeg"/><Relationship Id="rId1" Type="http://schemas.openxmlformats.org/officeDocument/2006/relationships/image" Target="../media/image61.jpe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diagramColors" Target="../diagrams/colors4.xml"/><Relationship Id="rId4" Type="http://schemas.openxmlformats.org/officeDocument/2006/relationships/diagramQuickStyle" Target="../diagrams/quickStyle4.xml"/><Relationship Id="rId3" Type="http://schemas.openxmlformats.org/officeDocument/2006/relationships/diagramLayout" Target="../diagrams/layout4.xml"/><Relationship Id="rId2" Type="http://schemas.openxmlformats.org/officeDocument/2006/relationships/diagramData" Target="../diagrams/data4.xml"/><Relationship Id="rId1" Type="http://schemas.microsoft.com/office/2007/relationships/diagramDrawing" Target="../diagrams/drawing4.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66.jpeg"/><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image" Target="../media/image63.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67.jpeg"/><Relationship Id="rId1" Type="http://schemas.openxmlformats.org/officeDocument/2006/relationships/image" Target="../media/image63.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68.jpeg"/><Relationship Id="rId1" Type="http://schemas.openxmlformats.org/officeDocument/2006/relationships/image" Target="../media/image63.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69.png"/><Relationship Id="rId1" Type="http://schemas.openxmlformats.org/officeDocument/2006/relationships/image" Target="../media/image63.jpe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image" Target="../media/image6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2.jpeg"/></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79.png"/><Relationship Id="rId7" Type="http://schemas.openxmlformats.org/officeDocument/2006/relationships/image" Target="../media/image78.png"/><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image" Target="../media/image72.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2.jpeg"/></Relationships>
</file>

<file path=ppt/slides/_rels/slide28.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3" Type="http://schemas.openxmlformats.org/officeDocument/2006/relationships/diagramData" Target="../diagrams/data5.xml"/><Relationship Id="rId2" Type="http://schemas.microsoft.com/office/2007/relationships/diagramDrawing" Target="../diagrams/drawing5.xml"/><Relationship Id="rId1" Type="http://schemas.openxmlformats.org/officeDocument/2006/relationships/image" Target="../media/image11.png"/></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3" Type="http://schemas.openxmlformats.org/officeDocument/2006/relationships/diagramData" Target="../diagrams/data6.xml"/><Relationship Id="rId2" Type="http://schemas.microsoft.com/office/2007/relationships/diagramDrawing" Target="../diagrams/drawing6.xml"/><Relationship Id="rId1" Type="http://schemas.openxmlformats.org/officeDocument/2006/relationships/image" Target="../media/image80.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81.jpeg"/></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image" Target="../media/image85.jpeg"/><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image" Target="../media/image82.jpe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image" Target="../media/image86.jpe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image" Target="../media/image89.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92.jpeg"/></Relationships>
</file>

<file path=ppt/slides/_rels/slide35.xml.rels><?xml version="1.0" encoding="UTF-8" standalone="yes"?>
<Relationships xmlns="http://schemas.openxmlformats.org/package/2006/relationships"><Relationship Id="rId5" Type="http://schemas.openxmlformats.org/officeDocument/2006/relationships/slideLayout" Target="../slideLayouts/slideLayout20.xml"/><Relationship Id="rId4" Type="http://schemas.openxmlformats.org/officeDocument/2006/relationships/image" Target="../media/image96.jpeg"/><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image" Target="../media/image93.png"/></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100.jpeg"/><Relationship Id="rId3" Type="http://schemas.openxmlformats.org/officeDocument/2006/relationships/image" Target="../media/image99.png"/><Relationship Id="rId2" Type="http://schemas.openxmlformats.org/officeDocument/2006/relationships/image" Target="../media/image98.jpeg"/><Relationship Id="rId1" Type="http://schemas.openxmlformats.org/officeDocument/2006/relationships/image" Target="../media/image97.jpe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chart" Target="../charts/chart1.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03.jpeg"/></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image" Target="../media/image104.jpeg"/></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image" Target="../media/image107.jpeg"/></Relationships>
</file>

<file path=ppt/slides/_rels/slide41.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113.jpeg"/><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image" Target="../media/image110.jpeg"/></Relationships>
</file>

<file path=ppt/slides/_rels/slide42.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117.png"/><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image" Target="../media/image114.jpeg"/></Relationships>
</file>

<file path=ppt/slides/_rels/slide43.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image" Target="../media/image118.png"/></Relationships>
</file>

<file path=ppt/slides/_rels/slide44.xml.rels><?xml version="1.0" encoding="UTF-8" standalone="yes"?>
<Relationships xmlns="http://schemas.openxmlformats.org/package/2006/relationships"><Relationship Id="rId5" Type="http://schemas.openxmlformats.org/officeDocument/2006/relationships/slideLayout" Target="../slideLayouts/slideLayout16.xml"/><Relationship Id="rId4" Type="http://schemas.openxmlformats.org/officeDocument/2006/relationships/image" Target="../media/image124.jpeg"/><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image" Target="../media/image121.jpeg"/></Relationships>
</file>

<file path=ppt/slides/_rels/slide45.xml.rels><?xml version="1.0" encoding="UTF-8" standalone="yes"?>
<Relationships xmlns="http://schemas.openxmlformats.org/package/2006/relationships"><Relationship Id="rId4" Type="http://schemas.openxmlformats.org/officeDocument/2006/relationships/slideLayout" Target="../slideLayouts/slideLayout17.xml"/><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image" Target="../media/image125.jpe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29.png"/><Relationship Id="rId1" Type="http://schemas.openxmlformats.org/officeDocument/2006/relationships/image" Target="../media/image128.jpe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31.jpeg"/><Relationship Id="rId1" Type="http://schemas.openxmlformats.org/officeDocument/2006/relationships/image" Target="../media/image130.png"/></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image" Target="../media/image132.emf"/></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3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778125" y="3259139"/>
            <a:ext cx="3587750" cy="339725"/>
          </a:xfrm>
          <a:prstGeom prst="rect">
            <a:avLst/>
          </a:prstGeom>
        </p:spPr>
        <p:txBody>
          <a:bodyPr wrap="none">
            <a:spAutoFit/>
          </a:bodyPr>
          <a:lstStyle/>
          <a:p>
            <a:pPr>
              <a:spcBef>
                <a:spcPts val="0"/>
              </a:spcBef>
              <a:spcAft>
                <a:spcPts val="0"/>
              </a:spcAft>
              <a:defRPr/>
            </a:pPr>
            <a:r>
              <a:rPr lang="en-US" altLang="zh-CN" sz="1600" kern="0" dirty="0">
                <a:solidFill>
                  <a:srgbClr val="EEECE1">
                    <a:lumMod val="25000"/>
                  </a:srgbClr>
                </a:solidFill>
                <a:latin typeface="Calibri"/>
                <a:ea typeface="宋体"/>
              </a:rPr>
              <a:t>PPT</a:t>
            </a:r>
            <a:r>
              <a:rPr lang="zh-CN" altLang="en-US" sz="1600" kern="0" dirty="0">
                <a:solidFill>
                  <a:srgbClr val="EEECE1">
                    <a:lumMod val="25000"/>
                  </a:srgbClr>
                </a:solidFill>
                <a:latin typeface="Calibri"/>
                <a:ea typeface="宋体"/>
              </a:rPr>
              <a:t>模板下载：</a:t>
            </a:r>
            <a:r>
              <a:rPr lang="en-US" altLang="zh-CN" sz="1600" kern="0" dirty="0">
                <a:solidFill>
                  <a:srgbClr val="EEECE1">
                    <a:lumMod val="25000"/>
                  </a:srgbClr>
                </a:solidFill>
                <a:latin typeface="Calibri"/>
                <a:ea typeface="宋体"/>
                <a:hlinkClick r:id="rId1"/>
              </a:rPr>
              <a:t>www.1ppt.com/moban/</a:t>
            </a:r>
            <a:r>
              <a:rPr lang="en-US" altLang="zh-CN" sz="1600" kern="0" dirty="0">
                <a:solidFill>
                  <a:srgbClr val="EEECE1">
                    <a:lumMod val="25000"/>
                  </a:srgbClr>
                </a:solidFill>
                <a:latin typeface="Calibri"/>
                <a:ea typeface="宋体"/>
              </a:rPr>
              <a:t> </a:t>
            </a:r>
            <a:endParaRPr lang="zh-CN" altLang="en-US" kern="0" dirty="0">
              <a:solidFill>
                <a:sysClr val="windowText" lastClr="000000"/>
              </a:solidFill>
              <a:latin typeface="+mn-lt"/>
              <a:ea typeface="+mn-ea"/>
            </a:endParaRPr>
          </a:p>
        </p:txBody>
      </p:sp>
      <p:pic>
        <p:nvPicPr>
          <p:cNvPr id="5" name="Picture 20" descr="EV019-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863" y="-1785938"/>
            <a:ext cx="11563351" cy="10483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1" descr="EV0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600" y="-655636"/>
            <a:ext cx="11031538" cy="782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E:\1原创作品\通用模板\地球\图片2.jpg"/>
          <p:cNvPicPr>
            <a:picLocks noChangeAspect="1" noChangeArrowheads="1"/>
          </p:cNvPicPr>
          <p:nvPr/>
        </p:nvPicPr>
        <p:blipFill>
          <a:blip r:embed="rId4">
            <a:extLst>
              <a:ext uri="{28A0092B-C50C-407E-A947-70E740481C1C}">
                <a14:useLocalDpi xmlns:a14="http://schemas.microsoft.com/office/drawing/2010/main" val="0"/>
              </a:ext>
            </a:extLst>
          </a:blip>
          <a:srcRect l="388" b="14256"/>
          <a:stretch>
            <a:fillRect/>
          </a:stretch>
        </p:blipFill>
        <p:spPr bwMode="auto">
          <a:xfrm>
            <a:off x="-14288" y="857250"/>
            <a:ext cx="915828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1"/>
          <p:cNvGrpSpPr/>
          <p:nvPr/>
        </p:nvGrpSpPr>
        <p:grpSpPr bwMode="auto">
          <a:xfrm>
            <a:off x="2506664" y="2012950"/>
            <a:ext cx="712787" cy="349250"/>
            <a:chOff x="1527" y="2796"/>
            <a:chExt cx="449" cy="220"/>
          </a:xfrm>
        </p:grpSpPr>
        <p:sp>
          <p:nvSpPr>
            <p:cNvPr id="3090" name="Oval 32"/>
            <p:cNvSpPr>
              <a:spLocks noChangeArrowheads="1"/>
            </p:cNvSpPr>
            <p:nvPr/>
          </p:nvSpPr>
          <p:spPr bwMode="auto">
            <a:xfrm>
              <a:off x="1778" y="2796"/>
              <a:ext cx="198" cy="220"/>
            </a:xfrm>
            <a:prstGeom prst="ellipse">
              <a:avLst/>
            </a:prstGeom>
            <a:gradFill rotWithShape="1">
              <a:gsLst>
                <a:gs pos="0">
                  <a:schemeClr val="bg1"/>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latin typeface="Verdana" pitchFamily="34" charset="0"/>
                <a:ea typeface="微软雅黑" pitchFamily="34" charset="-122"/>
              </a:endParaRPr>
            </a:p>
          </p:txBody>
        </p:sp>
        <p:sp>
          <p:nvSpPr>
            <p:cNvPr id="3091" name="WordArt 33"/>
            <p:cNvSpPr>
              <a:spLocks noChangeArrowheads="1" noChangeShapeType="1" noTextEdit="1"/>
            </p:cNvSpPr>
            <p:nvPr/>
          </p:nvSpPr>
          <p:spPr bwMode="auto">
            <a:xfrm>
              <a:off x="1527" y="2852"/>
              <a:ext cx="249" cy="95"/>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FadeLeft">
                <a:avLst>
                  <a:gd name="adj" fmla="val 0"/>
                </a:avLst>
              </a:prstTxWarp>
            </a:bodyPr>
            <a:lstStyle/>
            <a:p>
              <a:pPr algn="ctr"/>
              <a:r>
                <a:rPr lang="en-US" altLang="zh-CN" sz="3600" kern="10" normalizeH="1">
                  <a:solidFill>
                    <a:schemeClr val="bg1">
                      <a:alpha val="79999"/>
                    </a:schemeClr>
                  </a:solidFill>
                  <a:latin typeface="Franklin Gothic Medium" pitchFamily="34" charset="0"/>
                </a:rPr>
                <a:t>BDS</a:t>
              </a:r>
              <a:endParaRPr lang="zh-CN" altLang="en-US" sz="3600" kern="10" normalizeH="1">
                <a:solidFill>
                  <a:schemeClr val="bg1">
                    <a:alpha val="79999"/>
                  </a:schemeClr>
                </a:solidFill>
                <a:latin typeface="Franklin Gothic Medium" pitchFamily="34" charset="0"/>
              </a:endParaRPr>
            </a:p>
          </p:txBody>
        </p:sp>
      </p:grpSp>
      <p:grpSp>
        <p:nvGrpSpPr>
          <p:cNvPr id="4" name="Group 34"/>
          <p:cNvGrpSpPr/>
          <p:nvPr/>
        </p:nvGrpSpPr>
        <p:grpSpPr bwMode="auto">
          <a:xfrm>
            <a:off x="5884864" y="1885950"/>
            <a:ext cx="712787" cy="349250"/>
            <a:chOff x="1527" y="2796"/>
            <a:chExt cx="449" cy="220"/>
          </a:xfrm>
        </p:grpSpPr>
        <p:sp>
          <p:nvSpPr>
            <p:cNvPr id="3088" name="Oval 35"/>
            <p:cNvSpPr>
              <a:spLocks noChangeArrowheads="1"/>
            </p:cNvSpPr>
            <p:nvPr/>
          </p:nvSpPr>
          <p:spPr bwMode="auto">
            <a:xfrm>
              <a:off x="1778" y="2796"/>
              <a:ext cx="198" cy="220"/>
            </a:xfrm>
            <a:prstGeom prst="ellipse">
              <a:avLst/>
            </a:prstGeom>
            <a:gradFill rotWithShape="1">
              <a:gsLst>
                <a:gs pos="0">
                  <a:schemeClr val="bg1"/>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latin typeface="Verdana" pitchFamily="34" charset="0"/>
                <a:ea typeface="微软雅黑" pitchFamily="34" charset="-122"/>
              </a:endParaRPr>
            </a:p>
          </p:txBody>
        </p:sp>
        <p:sp>
          <p:nvSpPr>
            <p:cNvPr id="3089" name="WordArt 36"/>
            <p:cNvSpPr>
              <a:spLocks noChangeArrowheads="1" noChangeShapeType="1" noTextEdit="1"/>
            </p:cNvSpPr>
            <p:nvPr/>
          </p:nvSpPr>
          <p:spPr bwMode="auto">
            <a:xfrm>
              <a:off x="1527" y="2852"/>
              <a:ext cx="249" cy="95"/>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FadeLeft">
                <a:avLst>
                  <a:gd name="adj" fmla="val 0"/>
                </a:avLst>
              </a:prstTxWarp>
            </a:bodyPr>
            <a:lstStyle/>
            <a:p>
              <a:pPr algn="ctr"/>
              <a:r>
                <a:rPr lang="en-US" altLang="zh-CN" sz="3600" kern="10" normalizeH="1">
                  <a:solidFill>
                    <a:schemeClr val="bg1">
                      <a:alpha val="79999"/>
                    </a:schemeClr>
                  </a:solidFill>
                  <a:latin typeface="Franklin Gothic Medium" pitchFamily="34" charset="0"/>
                </a:rPr>
                <a:t>BDS</a:t>
              </a:r>
              <a:endParaRPr lang="zh-CN" altLang="en-US" sz="3600" kern="10" normalizeH="1">
                <a:solidFill>
                  <a:schemeClr val="bg1">
                    <a:alpha val="79999"/>
                  </a:schemeClr>
                </a:solidFill>
                <a:latin typeface="Franklin Gothic Medium" pitchFamily="34" charset="0"/>
              </a:endParaRPr>
            </a:p>
          </p:txBody>
        </p:sp>
      </p:grpSp>
      <p:grpSp>
        <p:nvGrpSpPr>
          <p:cNvPr id="8" name="Group 37"/>
          <p:cNvGrpSpPr/>
          <p:nvPr/>
        </p:nvGrpSpPr>
        <p:grpSpPr bwMode="auto">
          <a:xfrm>
            <a:off x="5846764" y="5010150"/>
            <a:ext cx="712787" cy="349250"/>
            <a:chOff x="1527" y="2796"/>
            <a:chExt cx="449" cy="220"/>
          </a:xfrm>
        </p:grpSpPr>
        <p:sp>
          <p:nvSpPr>
            <p:cNvPr id="3086" name="Oval 38"/>
            <p:cNvSpPr>
              <a:spLocks noChangeArrowheads="1"/>
            </p:cNvSpPr>
            <p:nvPr/>
          </p:nvSpPr>
          <p:spPr bwMode="auto">
            <a:xfrm>
              <a:off x="1778" y="2796"/>
              <a:ext cx="198" cy="220"/>
            </a:xfrm>
            <a:prstGeom prst="ellipse">
              <a:avLst/>
            </a:prstGeom>
            <a:gradFill rotWithShape="1">
              <a:gsLst>
                <a:gs pos="0">
                  <a:schemeClr val="bg1"/>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latin typeface="Verdana" pitchFamily="34" charset="0"/>
                <a:ea typeface="微软雅黑" pitchFamily="34" charset="-122"/>
              </a:endParaRPr>
            </a:p>
          </p:txBody>
        </p:sp>
        <p:sp>
          <p:nvSpPr>
            <p:cNvPr id="3087" name="WordArt 39"/>
            <p:cNvSpPr>
              <a:spLocks noChangeArrowheads="1" noChangeShapeType="1" noTextEdit="1"/>
            </p:cNvSpPr>
            <p:nvPr/>
          </p:nvSpPr>
          <p:spPr bwMode="auto">
            <a:xfrm>
              <a:off x="1527" y="2852"/>
              <a:ext cx="249" cy="95"/>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FadeLeft">
                <a:avLst>
                  <a:gd name="adj" fmla="val 0"/>
                </a:avLst>
              </a:prstTxWarp>
            </a:bodyPr>
            <a:lstStyle/>
            <a:p>
              <a:pPr algn="ctr"/>
              <a:r>
                <a:rPr lang="en-US" altLang="zh-CN" sz="3600" kern="10" normalizeH="1">
                  <a:solidFill>
                    <a:schemeClr val="bg1">
                      <a:alpha val="79999"/>
                    </a:schemeClr>
                  </a:solidFill>
                  <a:latin typeface="Franklin Gothic Medium" pitchFamily="34" charset="0"/>
                </a:rPr>
                <a:t>BDS</a:t>
              </a:r>
              <a:endParaRPr lang="zh-CN" altLang="en-US" sz="3600" kern="10" normalizeH="1">
                <a:solidFill>
                  <a:schemeClr val="bg1">
                    <a:alpha val="79999"/>
                  </a:schemeClr>
                </a:solidFill>
                <a:latin typeface="Franklin Gothic Medium" pitchFamily="34" charset="0"/>
              </a:endParaRPr>
            </a:p>
          </p:txBody>
        </p:sp>
      </p:grpSp>
      <p:sp>
        <p:nvSpPr>
          <p:cNvPr id="89" name="矩形 88"/>
          <p:cNvSpPr/>
          <p:nvPr/>
        </p:nvSpPr>
        <p:spPr>
          <a:xfrm>
            <a:off x="-25400" y="5034885"/>
            <a:ext cx="9169400" cy="965866"/>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90" name="矩形 89"/>
          <p:cNvSpPr/>
          <p:nvPr/>
        </p:nvSpPr>
        <p:spPr>
          <a:xfrm>
            <a:off x="611189" y="1198563"/>
            <a:ext cx="185737" cy="646112"/>
          </a:xfrm>
          <a:prstGeom prst="rect">
            <a:avLst/>
          </a:prstGeom>
        </p:spPr>
        <p:txBody>
          <a:bodyPr wrap="none">
            <a:spAutoFit/>
          </a:bodyPr>
          <a:lstStyle/>
          <a:p>
            <a:pPr algn="ctr">
              <a:spcBef>
                <a:spcPts val="0"/>
              </a:spcBef>
              <a:spcAft>
                <a:spcPts val="0"/>
              </a:spcAft>
              <a:defRPr/>
            </a:pPr>
            <a:endParaRPr lang="zh-CN" altLang="en-US" sz="3600" kern="0" dirty="0">
              <a:solidFill>
                <a:sysClr val="window" lastClr="FFFFFF">
                  <a:alpha val="63000"/>
                </a:sysClr>
              </a:solidFill>
              <a:latin typeface="Impact" pitchFamily="34" charset="0"/>
              <a:ea typeface="宋体" charset="-122"/>
            </a:endParaRPr>
          </a:p>
        </p:txBody>
      </p:sp>
      <p:sp>
        <p:nvSpPr>
          <p:cNvPr id="92" name="矩形 91"/>
          <p:cNvSpPr>
            <a:spLocks noChangeArrowheads="1"/>
          </p:cNvSpPr>
          <p:nvPr/>
        </p:nvSpPr>
        <p:spPr bwMode="auto">
          <a:xfrm>
            <a:off x="945196" y="1628800"/>
            <a:ext cx="725360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spcAft>
                <a:spcPts val="0"/>
              </a:spcAft>
              <a:defRPr/>
            </a:pPr>
            <a:r>
              <a:rPr lang="zh-CN" altLang="en-US" sz="5400" b="1" dirty="0">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latin typeface="华文行楷" pitchFamily="2" charset="-122"/>
                <a:ea typeface="华文行楷" pitchFamily="2" charset="-122"/>
              </a:rPr>
              <a:t>上海司南卫星导航</a:t>
            </a:r>
            <a:r>
              <a:rPr lang="zh-CN" altLang="en-US" sz="5400" b="1" dirty="0" smtClean="0">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latin typeface="华文行楷" pitchFamily="2" charset="-122"/>
                <a:ea typeface="华文行楷" pitchFamily="2" charset="-122"/>
              </a:rPr>
              <a:t>技术股份有限公司</a:t>
            </a:r>
            <a:endParaRPr lang="zh-CN" altLang="en-US" sz="5400" b="1" dirty="0">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latin typeface="华文行楷" pitchFamily="2" charset="-122"/>
              <a:ea typeface="华文行楷" pitchFamily="2" charset="-122"/>
            </a:endParaRPr>
          </a:p>
        </p:txBody>
      </p:sp>
      <p:sp>
        <p:nvSpPr>
          <p:cNvPr id="20" name="矩形 91"/>
          <p:cNvSpPr>
            <a:spLocks noChangeArrowheads="1"/>
          </p:cNvSpPr>
          <p:nvPr/>
        </p:nvSpPr>
        <p:spPr bwMode="auto">
          <a:xfrm>
            <a:off x="1984499" y="5322694"/>
            <a:ext cx="525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spcAft>
                <a:spcPts val="0"/>
              </a:spcAft>
              <a:defRPr/>
            </a:pPr>
            <a:r>
              <a:rPr lang="en-US" altLang="zh-CN" dirty="0" smtClean="0">
                <a:solidFill>
                  <a:srgbClr val="B33705"/>
                </a:solidFill>
                <a:latin typeface="微软雅黑" pitchFamily="34" charset="-122"/>
                <a:ea typeface="微软雅黑" pitchFamily="34" charset="-122"/>
              </a:rPr>
              <a:t>2015</a:t>
            </a:r>
            <a:r>
              <a:rPr lang="zh-CN" altLang="en-US" dirty="0" smtClean="0">
                <a:solidFill>
                  <a:srgbClr val="B33705"/>
                </a:solidFill>
                <a:latin typeface="微软雅黑" pitchFamily="34" charset="-122"/>
                <a:ea typeface="微软雅黑" pitchFamily="34" charset="-122"/>
              </a:rPr>
              <a:t>年</a:t>
            </a:r>
            <a:r>
              <a:rPr lang="en-US" altLang="zh-CN" smtClean="0">
                <a:solidFill>
                  <a:srgbClr val="B33705"/>
                </a:solidFill>
                <a:latin typeface="微软雅黑" pitchFamily="34" charset="-122"/>
                <a:ea typeface="微软雅黑" pitchFamily="34" charset="-122"/>
              </a:rPr>
              <a:t>10</a:t>
            </a:r>
            <a:r>
              <a:rPr lang="zh-CN" altLang="en-US" smtClean="0">
                <a:solidFill>
                  <a:srgbClr val="B33705"/>
                </a:solidFill>
                <a:latin typeface="微软雅黑" pitchFamily="34" charset="-122"/>
                <a:ea typeface="微软雅黑" pitchFamily="34" charset="-122"/>
              </a:rPr>
              <a:t>月</a:t>
            </a:r>
            <a:endParaRPr lang="zh-CN" altLang="en-US" dirty="0">
              <a:solidFill>
                <a:srgbClr val="B33705"/>
              </a:solidFill>
              <a:latin typeface="微软雅黑" pitchFamily="34" charset="-122"/>
              <a:ea typeface="微软雅黑" pitchFamily="34" charset="-122"/>
            </a:endParaRPr>
          </a:p>
        </p:txBody>
      </p:sp>
      <p:pic>
        <p:nvPicPr>
          <p:cNvPr id="22" name="Picture 21"/>
          <p:cNvPicPr>
            <a:picLocks noChangeAspect="1"/>
          </p:cNvPicPr>
          <p:nvPr/>
        </p:nvPicPr>
        <p:blipFill rotWithShape="1">
          <a:blip r:embed="rId5" cstate="print">
            <a:lum bright="70000" contrast="-70000"/>
            <a:extLst>
              <a:ext uri="{28A0092B-C50C-407E-A947-70E740481C1C}">
                <a14:useLocalDpi xmlns:a14="http://schemas.microsoft.com/office/drawing/2010/main" val="0"/>
              </a:ext>
            </a:extLst>
          </a:blip>
          <a:srcRect l="15058" t="29324" r="15131" b="24596"/>
          <a:stretch>
            <a:fillRect/>
          </a:stretch>
        </p:blipFill>
        <p:spPr>
          <a:xfrm>
            <a:off x="87866" y="116632"/>
            <a:ext cx="2611926" cy="563357"/>
          </a:xfrm>
          <a:prstGeom prst="rect">
            <a:avLst/>
          </a:prstGeom>
        </p:spPr>
      </p:pic>
    </p:spTree>
    <p:custDataLst>
      <p:tags r:id="rId6"/>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120000" fill="hold"/>
                                        <p:tgtEl>
                                          <p:spTgt spid="5"/>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120000" fill="hold"/>
                                        <p:tgtEl>
                                          <p:spTgt spid="6"/>
                                        </p:tgtEl>
                                        <p:attrNameLst>
                                          <p:attrName>r</p:attrName>
                                        </p:attrNameLst>
                                      </p:cBhvr>
                                    </p:animRot>
                                  </p:childTnLst>
                                </p:cTn>
                              </p:par>
                              <p:par>
                                <p:cTn id="9" presetID="9" presetClass="emph" presetSubtype="0" nodeType="withEffect">
                                  <p:stCondLst>
                                    <p:cond delay="0"/>
                                  </p:stCondLst>
                                  <p:childTnLst>
                                    <p:set>
                                      <p:cBhvr rctx="PPT">
                                        <p:cTn id="10" dur="indefinite"/>
                                        <p:tgtEl>
                                          <p:spTgt spid="6"/>
                                        </p:tgtEl>
                                        <p:attrNameLst>
                                          <p:attrName>style.opacity</p:attrName>
                                        </p:attrNameLst>
                                      </p:cBhvr>
                                      <p:to>
                                        <p:strVal val="0.5"/>
                                      </p:to>
                                    </p:set>
                                    <p:animEffect filter="image" prLst="opacity: 0.5">
                                      <p:cBhvr rctx="IE">
                                        <p:cTn id="11" dur="indefinite"/>
                                        <p:tgtEl>
                                          <p:spTgt spid="6"/>
                                        </p:tgtEl>
                                      </p:cBhvr>
                                    </p:animEffect>
                                  </p:childTnLst>
                                </p:cTn>
                              </p:par>
                              <p:par>
                                <p:cTn id="12" presetID="6" presetClass="emph" presetSubtype="0" fill="hold" nodeType="withEffect">
                                  <p:stCondLst>
                                    <p:cond delay="0"/>
                                  </p:stCondLst>
                                  <p:childTnLst>
                                    <p:animScale>
                                      <p:cBhvr>
                                        <p:cTn id="13" dur="2000" fill="hold"/>
                                        <p:tgtEl>
                                          <p:spTgt spid="6"/>
                                        </p:tgtEl>
                                      </p:cBhvr>
                                      <p:by x="150000" y="150000"/>
                                    </p:animScale>
                                  </p:childTnLst>
                                </p:cTn>
                              </p:par>
                              <p:par>
                                <p:cTn id="14" presetID="26" presetClass="emph" presetSubtype="0" fill="hold" nodeType="withEffect">
                                  <p:stCondLst>
                                    <p:cond delay="1500"/>
                                  </p:stCondLst>
                                  <p:childTnLst>
                                    <p:animEffect transition="out" filter="fade">
                                      <p:cBhvr>
                                        <p:cTn id="15" dur="1000" tmFilter="0, 0; .2, .5; .8, .5; 1, 0"/>
                                        <p:tgtEl>
                                          <p:spTgt spid="6"/>
                                        </p:tgtEl>
                                      </p:cBhvr>
                                    </p:animEffect>
                                    <p:animScale>
                                      <p:cBhvr>
                                        <p:cTn id="16" dur="500" autoRev="1" fill="hold"/>
                                        <p:tgtEl>
                                          <p:spTgt spid="6"/>
                                        </p:tgtEl>
                                      </p:cBhvr>
                                      <p:by x="105000" y="105000"/>
                                    </p:animScale>
                                  </p:childTnLst>
                                </p:cTn>
                              </p:par>
                              <p:par>
                                <p:cTn id="17" presetID="9" presetClass="emph" presetSubtype="0" nodeType="withEffect">
                                  <p:stCondLst>
                                    <p:cond delay="0"/>
                                  </p:stCondLst>
                                  <p:childTnLst>
                                    <p:set>
                                      <p:cBhvr rctx="PPT">
                                        <p:cTn id="18" dur="indefinite"/>
                                        <p:tgtEl>
                                          <p:spTgt spid="7"/>
                                        </p:tgtEl>
                                        <p:attrNameLst>
                                          <p:attrName>style.opacity</p:attrName>
                                        </p:attrNameLst>
                                      </p:cBhvr>
                                      <p:to>
                                        <p:strVal val="0.5"/>
                                      </p:to>
                                    </p:set>
                                    <p:animEffect filter="image" prLst="opacity: 0.5">
                                      <p:cBhvr rctx="IE">
                                        <p:cTn id="19" dur="indefinite"/>
                                        <p:tgtEl>
                                          <p:spTgt spid="7"/>
                                        </p:tgtEl>
                                      </p:cBhvr>
                                    </p:animEffect>
                                  </p:childTnLst>
                                </p:cTn>
                              </p:par>
                              <p:par>
                                <p:cTn id="20" presetID="1" presetClass="path" presetSubtype="0" repeatCount="indefinite" accel="50000" decel="50000" fill="hold" nodeType="withEffect">
                                  <p:stCondLst>
                                    <p:cond delay="0"/>
                                  </p:stCondLst>
                                  <p:childTnLst>
                                    <p:animMotion origin="layout" path="M 0.28976 -0.00618 C 0.37604 0.10226 0.39288 0.30182 0.32761 0.43281 C 0.26163 0.5641 0.13715 0.5811 0.05174 0.47143 C -0.03524 0.36114 -0.05139 0.16528 0.01458 0.03398 C 0.07969 -0.09855 0.20313 -0.11955 0.28976 -0.00618 Z " pathEditMode="relative" rAng="-19294620" ptsTypes="fffff">
                                      <p:cBhvr>
                                        <p:cTn id="21" dur="35000" fill="hold"/>
                                        <p:tgtEl>
                                          <p:spTgt spid="2"/>
                                        </p:tgtEl>
                                        <p:attrNameLst>
                                          <p:attrName>ppt_x</p:attrName>
                                          <p:attrName>ppt_y</p:attrName>
                                        </p:attrNameLst>
                                      </p:cBhvr>
                                      <p:rCtr x="-1185800" y="2388000"/>
                                    </p:animMotion>
                                  </p:childTnLst>
                                </p:cTn>
                              </p:par>
                              <p:par>
                                <p:cTn id="22" presetID="1" presetClass="path" presetSubtype="0" repeatCount="indefinite" accel="50000" decel="50000" fill="hold" nodeType="withEffect">
                                  <p:stCondLst>
                                    <p:cond delay="0"/>
                                  </p:stCondLst>
                                  <p:childTnLst>
                                    <p:animMotion origin="layout" path="M -0.07709 0.4915 C -0.16112 0.60117 -0.28803 0.57491 -0.35869 0.43435 C -0.42882 0.29502 -0.41598 0.09175 -0.33195 -0.01668 C -0.24601 -0.12574 -0.12032 -0.09917 -0.05035 0.04047 C 0.01961 0.18103 0.0092 0.38276 -0.07709 0.4915 Z " pathEditMode="relative" rAng="-13126260" ptsTypes="fffff">
                                      <p:cBhvr>
                                        <p:cTn id="23" dur="35000" fill="hold"/>
                                        <p:tgtEl>
                                          <p:spTgt spid="4"/>
                                        </p:tgtEl>
                                        <p:attrNameLst>
                                          <p:attrName>ppt_x</p:attrName>
                                          <p:attrName>ppt_y</p:attrName>
                                        </p:attrNameLst>
                                      </p:cBhvr>
                                      <p:rCtr x="-1272600" y="-2527000"/>
                                    </p:animMotion>
                                  </p:childTnLst>
                                </p:cTn>
                              </p:par>
                              <p:par>
                                <p:cTn id="24" presetID="1" presetClass="path" presetSubtype="0" repeatCount="indefinite" accel="50000" decel="50000" fill="hold" nodeType="withEffect">
                                  <p:stCondLst>
                                    <p:cond delay="0"/>
                                  </p:stCondLst>
                                  <p:childTnLst>
                                    <p:animMotion origin="layout" path="M -0.38229 -0.49027 C -0.33976 -0.6469 -0.22153 -0.7161 -0.11892 -0.64566 C -0.01788 -0.5743 0.02812 -0.38709 -0.01372 -0.23139 C -0.05695 -0.07353 -0.17431 -0.00433 -0.27639 -0.07507 C -0.37743 -0.14798 -0.42726 -0.33241 -0.38229 -0.49027 Z " pathEditMode="relative" rAng="-47185680" ptsTypes="fffff">
                                      <p:cBhvr>
                                        <p:cTn id="25" dur="35000" fill="hold"/>
                                        <p:tgtEl>
                                          <p:spTgt spid="8"/>
                                        </p:tgtEl>
                                        <p:attrNameLst>
                                          <p:attrName>ppt_x</p:attrName>
                                          <p:attrName>ppt_y</p:attrName>
                                        </p:attrNameLst>
                                      </p:cBhvr>
                                      <p:rCtr x="1833300" y="1282100"/>
                                    </p:animMotion>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nodePh="1">
                                  <p:stCondLst>
                                    <p:cond delay="0"/>
                                  </p:stCondLst>
                                  <p:endCondLst>
                                    <p:cond evt="begin" delay="0">
                                      <p:tn val="28"/>
                                    </p:cond>
                                  </p:endCondLst>
                                  <p:childTnLst>
                                    <p:set>
                                      <p:cBhvr>
                                        <p:cTn id="29" dur="1" fill="hold">
                                          <p:stCondLst>
                                            <p:cond delay="0"/>
                                          </p:stCondLst>
                                        </p:cTn>
                                        <p:tgtEl>
                                          <p:spTgt spid="90"/>
                                        </p:tgtEl>
                                        <p:attrNameLst>
                                          <p:attrName>style.visibility</p:attrName>
                                        </p:attrNameLst>
                                      </p:cBhvr>
                                      <p:to>
                                        <p:strVal val="visible"/>
                                      </p:to>
                                    </p:set>
                                    <p:animEffect transition="in" filter="fade">
                                      <p:cBhvr>
                                        <p:cTn id="30" dur="500"/>
                                        <p:tgtEl>
                                          <p:spTgt spid="90"/>
                                        </p:tgtEl>
                                      </p:cBhvr>
                                    </p:animEffect>
                                  </p:childTnLst>
                                </p:cTn>
                              </p:par>
                              <p:par>
                                <p:cTn id="31" presetID="16" presetClass="entr" presetSubtype="42" fill="hold" grpId="0" nodeType="withEffect">
                                  <p:stCondLst>
                                    <p:cond delay="0"/>
                                  </p:stCondLst>
                                  <p:childTnLst>
                                    <p:set>
                                      <p:cBhvr>
                                        <p:cTn id="32" dur="1" fill="hold">
                                          <p:stCondLst>
                                            <p:cond delay="0"/>
                                          </p:stCondLst>
                                        </p:cTn>
                                        <p:tgtEl>
                                          <p:spTgt spid="89"/>
                                        </p:tgtEl>
                                        <p:attrNameLst>
                                          <p:attrName>style.visibility</p:attrName>
                                        </p:attrNameLst>
                                      </p:cBhvr>
                                      <p:to>
                                        <p:strVal val="visible"/>
                                      </p:to>
                                    </p:set>
                                    <p:animEffect transition="in" filter="barn(outHorizontal)">
                                      <p:cBhvr>
                                        <p:cTn id="33" dur="500"/>
                                        <p:tgtEl>
                                          <p:spTgt spid="89"/>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500"/>
                                        <p:tgtEl>
                                          <p:spTgt spid="92"/>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p:bldP spid="92"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pic>
        <p:nvPicPr>
          <p:cNvPr id="2" name="Picture 1"/>
          <p:cNvPicPr>
            <a:picLocks noChangeAspect="1"/>
          </p:cNvPicPr>
          <p:nvPr/>
        </p:nvPicPr>
        <p:blipFill rotWithShape="1">
          <a:blip r:embed="rId1">
            <a:extLst>
              <a:ext uri="{28A0092B-C50C-407E-A947-70E740481C1C}">
                <a14:useLocalDpi xmlns:a14="http://schemas.microsoft.com/office/drawing/2010/main" val="0"/>
              </a:ext>
            </a:extLst>
          </a:blip>
          <a:srcRect l="6196" t="27389" r="6196" b="25135"/>
          <a:stretch>
            <a:fillRect/>
          </a:stretch>
        </p:blipFill>
        <p:spPr>
          <a:xfrm>
            <a:off x="395536" y="4941168"/>
            <a:ext cx="8295377" cy="1468942"/>
          </a:xfrm>
          <a:prstGeom prst="rect">
            <a:avLst/>
          </a:prstGeom>
        </p:spPr>
      </p:pic>
      <p:sp>
        <p:nvSpPr>
          <p:cNvPr id="5" name="矩形 17"/>
          <p:cNvSpPr/>
          <p:nvPr/>
        </p:nvSpPr>
        <p:spPr>
          <a:xfrm>
            <a:off x="16966" y="4509120"/>
            <a:ext cx="9144000" cy="2376264"/>
          </a:xfrm>
          <a:prstGeom prst="rect">
            <a:avLst/>
          </a:prstGeom>
          <a:solidFill>
            <a:schemeClr val="tx2">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7" name="矩形 21"/>
          <p:cNvSpPr>
            <a:spLocks noChangeArrowheads="1"/>
          </p:cNvSpPr>
          <p:nvPr/>
        </p:nvSpPr>
        <p:spPr bwMode="auto">
          <a:xfrm>
            <a:off x="5221362" y="5869384"/>
            <a:ext cx="39100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6000" dirty="0" smtClean="0">
                <a:solidFill>
                  <a:schemeClr val="bg1"/>
                </a:solidFill>
              </a:rPr>
              <a:t>CONTENTS</a:t>
            </a:r>
            <a:endParaRPr lang="zh-CN" altLang="en-US" sz="6000" dirty="0">
              <a:solidFill>
                <a:schemeClr val="bg1"/>
              </a:solidFill>
            </a:endParaRPr>
          </a:p>
        </p:txBody>
      </p:sp>
      <p:sp>
        <p:nvSpPr>
          <p:cNvPr id="8" name="矩形 22"/>
          <p:cNvSpPr>
            <a:spLocks noChangeArrowheads="1"/>
          </p:cNvSpPr>
          <p:nvPr/>
        </p:nvSpPr>
        <p:spPr bwMode="auto">
          <a:xfrm>
            <a:off x="5292080" y="5229200"/>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3200" dirty="0" smtClean="0">
                <a:solidFill>
                  <a:schemeClr val="bg1"/>
                </a:solidFill>
                <a:latin typeface="微软雅黑" pitchFamily="34" charset="-122"/>
                <a:ea typeface="微软雅黑" pitchFamily="34" charset="-122"/>
              </a:rPr>
              <a:t>目录</a:t>
            </a:r>
            <a:endParaRPr lang="zh-CN" altLang="en-US" sz="3200" dirty="0">
              <a:solidFill>
                <a:schemeClr val="bg1"/>
              </a:solidFill>
              <a:latin typeface="微软雅黑" pitchFamily="34" charset="-122"/>
              <a:ea typeface="微软雅黑" pitchFamily="34" charset="-122"/>
            </a:endParaRPr>
          </a:p>
        </p:txBody>
      </p:sp>
      <p:sp>
        <p:nvSpPr>
          <p:cNvPr id="9" name="椭圆 27"/>
          <p:cNvSpPr/>
          <p:nvPr/>
        </p:nvSpPr>
        <p:spPr>
          <a:xfrm>
            <a:off x="4588966" y="5877272"/>
            <a:ext cx="3727450" cy="174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graphicFrame>
        <p:nvGraphicFramePr>
          <p:cNvPr id="16" name="Diagram 15"/>
          <p:cNvGraphicFramePr/>
          <p:nvPr/>
        </p:nvGraphicFramePr>
        <p:xfrm>
          <a:off x="304925" y="271967"/>
          <a:ext cx="8534151" cy="40931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pic>
        <p:nvPicPr>
          <p:cNvPr id="2" name="Picture 1"/>
          <p:cNvPicPr>
            <a:picLocks noChangeAspect="1"/>
          </p:cNvPicPr>
          <p:nvPr/>
        </p:nvPicPr>
        <p:blipFill rotWithShape="1">
          <a:blip r:embed="rId1">
            <a:extLst>
              <a:ext uri="{28A0092B-C50C-407E-A947-70E740481C1C}">
                <a14:useLocalDpi xmlns:a14="http://schemas.microsoft.com/office/drawing/2010/main" val="0"/>
              </a:ext>
            </a:extLst>
          </a:blip>
          <a:srcRect l="6196" t="27389" r="6196" b="25135"/>
          <a:stretch>
            <a:fillRect/>
          </a:stretch>
        </p:blipFill>
        <p:spPr>
          <a:xfrm>
            <a:off x="395536" y="4941168"/>
            <a:ext cx="8295377" cy="1468942"/>
          </a:xfrm>
          <a:prstGeom prst="rect">
            <a:avLst/>
          </a:prstGeom>
        </p:spPr>
      </p:pic>
      <p:sp>
        <p:nvSpPr>
          <p:cNvPr id="5" name="矩形 17"/>
          <p:cNvSpPr/>
          <p:nvPr/>
        </p:nvSpPr>
        <p:spPr>
          <a:xfrm>
            <a:off x="16966" y="4509120"/>
            <a:ext cx="9144000" cy="2376264"/>
          </a:xfrm>
          <a:prstGeom prst="rect">
            <a:avLst/>
          </a:prstGeom>
          <a:solidFill>
            <a:schemeClr val="tx2">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7" name="矩形 21"/>
          <p:cNvSpPr>
            <a:spLocks noChangeArrowheads="1"/>
          </p:cNvSpPr>
          <p:nvPr/>
        </p:nvSpPr>
        <p:spPr bwMode="auto">
          <a:xfrm>
            <a:off x="5221362" y="5869384"/>
            <a:ext cx="39100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6000" dirty="0" smtClean="0">
                <a:solidFill>
                  <a:schemeClr val="bg1"/>
                </a:solidFill>
              </a:rPr>
              <a:t>CONTENTS</a:t>
            </a:r>
            <a:endParaRPr lang="zh-CN" altLang="en-US" sz="6000" dirty="0">
              <a:solidFill>
                <a:schemeClr val="bg1"/>
              </a:solidFill>
            </a:endParaRPr>
          </a:p>
        </p:txBody>
      </p:sp>
      <p:sp>
        <p:nvSpPr>
          <p:cNvPr id="8" name="矩形 22"/>
          <p:cNvSpPr>
            <a:spLocks noChangeArrowheads="1"/>
          </p:cNvSpPr>
          <p:nvPr/>
        </p:nvSpPr>
        <p:spPr bwMode="auto">
          <a:xfrm>
            <a:off x="5292080" y="5229200"/>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3200" dirty="0" smtClean="0">
                <a:solidFill>
                  <a:schemeClr val="bg1"/>
                </a:solidFill>
                <a:latin typeface="微软雅黑" pitchFamily="34" charset="-122"/>
                <a:ea typeface="微软雅黑" pitchFamily="34" charset="-122"/>
              </a:rPr>
              <a:t>目录</a:t>
            </a:r>
            <a:endParaRPr lang="zh-CN" altLang="en-US" sz="3200" dirty="0">
              <a:solidFill>
                <a:schemeClr val="bg1"/>
              </a:solidFill>
              <a:latin typeface="微软雅黑" pitchFamily="34" charset="-122"/>
              <a:ea typeface="微软雅黑" pitchFamily="34" charset="-122"/>
            </a:endParaRPr>
          </a:p>
        </p:txBody>
      </p:sp>
      <p:sp>
        <p:nvSpPr>
          <p:cNvPr id="9" name="椭圆 27"/>
          <p:cNvSpPr/>
          <p:nvPr/>
        </p:nvSpPr>
        <p:spPr>
          <a:xfrm>
            <a:off x="4588966" y="5877272"/>
            <a:ext cx="3727450" cy="174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graphicFrame>
        <p:nvGraphicFramePr>
          <p:cNvPr id="16" name="Diagram 15"/>
          <p:cNvGraphicFramePr/>
          <p:nvPr/>
        </p:nvGraphicFramePr>
        <p:xfrm>
          <a:off x="304925" y="271967"/>
          <a:ext cx="8534151" cy="40931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图片 5" descr="常用.jp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44000"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248543" y="3717032"/>
            <a:ext cx="8643937" cy="1092607"/>
          </a:xfrm>
          <a:prstGeom prst="rect">
            <a:avLst/>
          </a:prstGeom>
        </p:spPr>
        <p:txBody>
          <a:bodyPr>
            <a:spAutoFit/>
          </a:bodyPr>
          <a:lstStyle/>
          <a:p>
            <a:pPr indent="457200">
              <a:lnSpc>
                <a:spcPts val="2600"/>
              </a:lnSpc>
              <a:spcBef>
                <a:spcPts val="0"/>
              </a:spcBef>
              <a:spcAft>
                <a:spcPts val="1200"/>
              </a:spcAft>
              <a:defRPr/>
            </a:pPr>
            <a:r>
              <a:rPr lang="zh-CN" altLang="en-US" sz="2000" b="1" dirty="0" smtClean="0">
                <a:solidFill>
                  <a:schemeClr val="tx1">
                    <a:lumMod val="50000"/>
                    <a:lumOff val="50000"/>
                  </a:schemeClr>
                </a:solidFill>
                <a:latin typeface="方正大黑_GBK" pitchFamily="65" charset="-122"/>
                <a:ea typeface="方正大黑_GBK" pitchFamily="65" charset="-122"/>
              </a:rPr>
              <a:t>上海司南卫星导航技术</a:t>
            </a:r>
            <a:r>
              <a:rPr lang="zh-CN" altLang="en-US" sz="2000" b="1" dirty="0">
                <a:solidFill>
                  <a:schemeClr val="tx1">
                    <a:lumMod val="50000"/>
                    <a:lumOff val="50000"/>
                  </a:schemeClr>
                </a:solidFill>
                <a:latin typeface="方正大黑_GBK" pitchFamily="65" charset="-122"/>
                <a:ea typeface="方正大黑_GBK" pitchFamily="65" charset="-122"/>
              </a:rPr>
              <a:t>股份</a:t>
            </a:r>
            <a:r>
              <a:rPr lang="zh-CN" altLang="en-US" sz="2000" b="1" dirty="0" smtClean="0">
                <a:solidFill>
                  <a:schemeClr val="tx1">
                    <a:lumMod val="50000"/>
                    <a:lumOff val="50000"/>
                  </a:schemeClr>
                </a:solidFill>
                <a:latin typeface="方正大黑_GBK" pitchFamily="65" charset="-122"/>
                <a:ea typeface="方正大黑_GBK" pitchFamily="65" charset="-122"/>
              </a:rPr>
              <a:t>有限公司 </a:t>
            </a:r>
            <a:r>
              <a:rPr lang="zh-CN" altLang="en-US" sz="1600" dirty="0" smtClean="0">
                <a:solidFill>
                  <a:schemeClr val="tx1">
                    <a:lumMod val="50000"/>
                    <a:lumOff val="50000"/>
                  </a:schemeClr>
                </a:solidFill>
                <a:latin typeface="微软雅黑" pitchFamily="34" charset="-122"/>
                <a:ea typeface="微软雅黑" pitchFamily="34" charset="-122"/>
              </a:rPr>
              <a:t>是国内</a:t>
            </a:r>
            <a:r>
              <a:rPr lang="zh-CN" altLang="en-US" sz="1600" dirty="0">
                <a:solidFill>
                  <a:schemeClr val="tx1">
                    <a:lumMod val="50000"/>
                    <a:lumOff val="50000"/>
                  </a:schemeClr>
                </a:solidFill>
                <a:latin typeface="微软雅黑" pitchFamily="34" charset="-122"/>
                <a:ea typeface="微软雅黑" pitchFamily="34" charset="-122"/>
              </a:rPr>
              <a:t>首家</a:t>
            </a:r>
            <a:r>
              <a:rPr lang="zh-CN" altLang="en-US" sz="1600" b="1" dirty="0" smtClean="0">
                <a:solidFill>
                  <a:schemeClr val="tx1">
                    <a:lumMod val="50000"/>
                    <a:lumOff val="50000"/>
                  </a:schemeClr>
                </a:solidFill>
                <a:latin typeface="微软雅黑" pitchFamily="34" charset="-122"/>
                <a:ea typeface="微软雅黑" pitchFamily="34" charset="-122"/>
              </a:rPr>
              <a:t>完全自主</a:t>
            </a:r>
            <a:r>
              <a:rPr lang="zh-CN" altLang="en-US" sz="1600" dirty="0" smtClean="0">
                <a:solidFill>
                  <a:schemeClr val="tx1">
                    <a:lumMod val="50000"/>
                    <a:lumOff val="50000"/>
                  </a:schemeClr>
                </a:solidFill>
                <a:latin typeface="微软雅黑" pitchFamily="34" charset="-122"/>
                <a:ea typeface="微软雅黑" pitchFamily="34" charset="-122"/>
              </a:rPr>
              <a:t>掌握</a:t>
            </a:r>
            <a:r>
              <a:rPr lang="zh-CN" altLang="en-US" sz="1600" dirty="0">
                <a:solidFill>
                  <a:schemeClr val="tx1">
                    <a:lumMod val="50000"/>
                    <a:lumOff val="50000"/>
                  </a:schemeClr>
                </a:solidFill>
                <a:latin typeface="微软雅黑" pitchFamily="34" charset="-122"/>
                <a:ea typeface="微软雅黑" pitchFamily="34" charset="-122"/>
              </a:rPr>
              <a:t>高</a:t>
            </a:r>
            <a:r>
              <a:rPr lang="zh-CN" altLang="en-US" sz="1600" dirty="0" smtClean="0">
                <a:solidFill>
                  <a:schemeClr val="tx1">
                    <a:lumMod val="50000"/>
                    <a:lumOff val="50000"/>
                  </a:schemeClr>
                </a:solidFill>
                <a:latin typeface="微软雅黑" pitchFamily="34" charset="-122"/>
                <a:ea typeface="微软雅黑" pitchFamily="34" charset="-122"/>
              </a:rPr>
              <a:t>精度</a:t>
            </a:r>
            <a:r>
              <a:rPr lang="en-US" altLang="zh-CN" sz="1600" dirty="0" smtClean="0">
                <a:solidFill>
                  <a:schemeClr val="tx1">
                    <a:lumMod val="50000"/>
                    <a:lumOff val="50000"/>
                  </a:schemeClr>
                </a:solidFill>
                <a:latin typeface="微软雅黑" pitchFamily="34" charset="-122"/>
                <a:ea typeface="微软雅黑" pitchFamily="34" charset="-122"/>
              </a:rPr>
              <a:t>GNSS</a:t>
            </a:r>
            <a:r>
              <a:rPr lang="zh-CN" altLang="en-US" sz="1600" dirty="0">
                <a:solidFill>
                  <a:schemeClr val="tx1">
                    <a:lumMod val="50000"/>
                    <a:lumOff val="50000"/>
                  </a:schemeClr>
                </a:solidFill>
                <a:latin typeface="微软雅黑" pitchFamily="34" charset="-122"/>
                <a:ea typeface="微软雅黑" pitchFamily="34" charset="-122"/>
              </a:rPr>
              <a:t>模块</a:t>
            </a:r>
            <a:r>
              <a:rPr lang="zh-CN" altLang="en-US" sz="1600" dirty="0" smtClean="0">
                <a:solidFill>
                  <a:schemeClr val="tx1">
                    <a:lumMod val="50000"/>
                    <a:lumOff val="50000"/>
                  </a:schemeClr>
                </a:solidFill>
                <a:latin typeface="微软雅黑" pitchFamily="34" charset="-122"/>
                <a:ea typeface="微软雅黑" pitchFamily="34" charset="-122"/>
              </a:rPr>
              <a:t>核心</a:t>
            </a:r>
            <a:r>
              <a:rPr lang="zh-CN" altLang="en-US" sz="1600" dirty="0">
                <a:solidFill>
                  <a:schemeClr val="tx1">
                    <a:lumMod val="50000"/>
                    <a:lumOff val="50000"/>
                  </a:schemeClr>
                </a:solidFill>
                <a:latin typeface="微软雅黑" pitchFamily="34" charset="-122"/>
                <a:ea typeface="微软雅黑" pitchFamily="34" charset="-122"/>
              </a:rPr>
              <a:t>技术并成功</a:t>
            </a:r>
            <a:r>
              <a:rPr lang="zh-CN" altLang="en-US" sz="1600" b="1" dirty="0">
                <a:solidFill>
                  <a:schemeClr val="tx1">
                    <a:lumMod val="50000"/>
                    <a:lumOff val="50000"/>
                  </a:schemeClr>
                </a:solidFill>
                <a:latin typeface="微软雅黑" pitchFamily="34" charset="-122"/>
                <a:ea typeface="微软雅黑" pitchFamily="34" charset="-122"/>
              </a:rPr>
              <a:t>实现规模化商品应用</a:t>
            </a:r>
            <a:r>
              <a:rPr lang="zh-CN" altLang="en-US" sz="1600" dirty="0">
                <a:solidFill>
                  <a:schemeClr val="tx1">
                    <a:lumMod val="50000"/>
                    <a:lumOff val="50000"/>
                  </a:schemeClr>
                </a:solidFill>
                <a:latin typeface="微软雅黑" pitchFamily="34" charset="-122"/>
                <a:ea typeface="微软雅黑" pitchFamily="34" charset="-122"/>
              </a:rPr>
              <a:t>的高新技术</a:t>
            </a:r>
            <a:r>
              <a:rPr lang="zh-CN" altLang="en-US" sz="1600" dirty="0" smtClean="0">
                <a:solidFill>
                  <a:schemeClr val="tx1">
                    <a:lumMod val="50000"/>
                    <a:lumOff val="50000"/>
                  </a:schemeClr>
                </a:solidFill>
                <a:latin typeface="微软雅黑" pitchFamily="34" charset="-122"/>
                <a:ea typeface="微软雅黑" pitchFamily="34" charset="-122"/>
              </a:rPr>
              <a:t>企业，核心</a:t>
            </a:r>
            <a:r>
              <a:rPr lang="zh-CN" altLang="en-US" sz="1600" dirty="0">
                <a:solidFill>
                  <a:schemeClr val="tx1">
                    <a:lumMod val="50000"/>
                    <a:lumOff val="50000"/>
                  </a:schemeClr>
                </a:solidFill>
                <a:latin typeface="微软雅黑" pitchFamily="34" charset="-122"/>
                <a:ea typeface="微软雅黑" pitchFamily="34" charset="-122"/>
              </a:rPr>
              <a:t>研发团队从事高精度</a:t>
            </a:r>
            <a:r>
              <a:rPr lang="en-US" altLang="zh-CN" sz="1600" dirty="0" smtClean="0">
                <a:solidFill>
                  <a:schemeClr val="tx1">
                    <a:lumMod val="50000"/>
                    <a:lumOff val="50000"/>
                  </a:schemeClr>
                </a:solidFill>
                <a:latin typeface="微软雅黑" pitchFamily="34" charset="-122"/>
                <a:ea typeface="微软雅黑" pitchFamily="34" charset="-122"/>
              </a:rPr>
              <a:t>GNSS</a:t>
            </a:r>
            <a:r>
              <a:rPr lang="zh-CN" altLang="en-US" sz="1600" dirty="0" smtClean="0">
                <a:solidFill>
                  <a:schemeClr val="tx1">
                    <a:lumMod val="50000"/>
                    <a:lumOff val="50000"/>
                  </a:schemeClr>
                </a:solidFill>
                <a:latin typeface="微软雅黑" pitchFamily="34" charset="-122"/>
                <a:ea typeface="微软雅黑" pitchFamily="34" charset="-122"/>
              </a:rPr>
              <a:t>模块（板卡）研制近</a:t>
            </a:r>
            <a:r>
              <a:rPr lang="en-US" altLang="zh-CN" sz="1600" dirty="0" smtClean="0">
                <a:solidFill>
                  <a:schemeClr val="tx1">
                    <a:lumMod val="50000"/>
                    <a:lumOff val="50000"/>
                  </a:schemeClr>
                </a:solidFill>
                <a:latin typeface="微软雅黑" pitchFamily="34" charset="-122"/>
                <a:ea typeface="微软雅黑" pitchFamily="34" charset="-122"/>
              </a:rPr>
              <a:t>10</a:t>
            </a:r>
            <a:r>
              <a:rPr lang="zh-CN" altLang="en-US" sz="1600" dirty="0" smtClean="0">
                <a:solidFill>
                  <a:schemeClr val="tx1">
                    <a:lumMod val="50000"/>
                    <a:lumOff val="50000"/>
                  </a:schemeClr>
                </a:solidFill>
                <a:latin typeface="微软雅黑" pitchFamily="34" charset="-122"/>
                <a:ea typeface="微软雅黑" pitchFamily="34" charset="-122"/>
              </a:rPr>
              <a:t>年，</a:t>
            </a:r>
            <a:r>
              <a:rPr lang="zh-CN" altLang="en-US" sz="1600" dirty="0">
                <a:solidFill>
                  <a:schemeClr val="tx1">
                    <a:lumMod val="50000"/>
                    <a:lumOff val="50000"/>
                  </a:schemeClr>
                </a:solidFill>
                <a:latin typeface="微软雅黑" pitchFamily="34" charset="-122"/>
                <a:ea typeface="微软雅黑" pitchFamily="34" charset="-122"/>
              </a:rPr>
              <a:t>主要</a:t>
            </a:r>
            <a:r>
              <a:rPr lang="zh-CN" altLang="en-US" sz="1600" b="1" dirty="0">
                <a:solidFill>
                  <a:schemeClr val="tx1">
                    <a:lumMod val="50000"/>
                    <a:lumOff val="50000"/>
                  </a:schemeClr>
                </a:solidFill>
                <a:latin typeface="微软雅黑" pitchFamily="34" charset="-122"/>
                <a:ea typeface="微软雅黑" pitchFamily="34" charset="-122"/>
              </a:rPr>
              <a:t>技术骨干近</a:t>
            </a:r>
            <a:r>
              <a:rPr lang="en-US" altLang="zh-CN" sz="1600" b="1" dirty="0">
                <a:solidFill>
                  <a:schemeClr val="tx1">
                    <a:lumMod val="50000"/>
                    <a:lumOff val="50000"/>
                  </a:schemeClr>
                </a:solidFill>
                <a:latin typeface="微软雅黑" pitchFamily="34" charset="-122"/>
                <a:ea typeface="微软雅黑" pitchFamily="34" charset="-122"/>
              </a:rPr>
              <a:t>40</a:t>
            </a:r>
            <a:r>
              <a:rPr lang="zh-CN" altLang="en-US" sz="1600" b="1" dirty="0">
                <a:solidFill>
                  <a:schemeClr val="tx1">
                    <a:lumMod val="50000"/>
                    <a:lumOff val="50000"/>
                  </a:schemeClr>
                </a:solidFill>
                <a:latin typeface="微软雅黑" pitchFamily="34" charset="-122"/>
                <a:ea typeface="微软雅黑" pitchFamily="34" charset="-122"/>
              </a:rPr>
              <a:t>人次</a:t>
            </a:r>
            <a:r>
              <a:rPr lang="zh-CN" altLang="en-US" sz="1600" dirty="0">
                <a:solidFill>
                  <a:schemeClr val="tx1">
                    <a:lumMod val="50000"/>
                    <a:lumOff val="50000"/>
                  </a:schemeClr>
                </a:solidFill>
                <a:latin typeface="微软雅黑" pitchFamily="34" charset="-122"/>
                <a:ea typeface="微软雅黑" pitchFamily="34" charset="-122"/>
              </a:rPr>
              <a:t>获得省部级及以上科技进步奖</a:t>
            </a:r>
            <a:endParaRPr lang="zh-CN" altLang="en-US" sz="1600" dirty="0">
              <a:solidFill>
                <a:schemeClr val="tx1">
                  <a:lumMod val="50000"/>
                  <a:lumOff val="50000"/>
                </a:schemeClr>
              </a:solidFill>
              <a:latin typeface="微软雅黑" pitchFamily="34" charset="-122"/>
              <a:ea typeface="微软雅黑" pitchFamily="34" charset="-122"/>
            </a:endParaRPr>
          </a:p>
        </p:txBody>
      </p:sp>
      <p:sp>
        <p:nvSpPr>
          <p:cNvPr id="18" name="矩形 17"/>
          <p:cNvSpPr/>
          <p:nvPr/>
        </p:nvSpPr>
        <p:spPr>
          <a:xfrm>
            <a:off x="0" y="0"/>
            <a:ext cx="9144000" cy="3357563"/>
          </a:xfrm>
          <a:prstGeom prst="rect">
            <a:avLst/>
          </a:prstGeom>
          <a:solidFill>
            <a:schemeClr val="tx2">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13317" name="矩形 20"/>
          <p:cNvSpPr>
            <a:spLocks noChangeArrowheads="1"/>
          </p:cNvSpPr>
          <p:nvPr/>
        </p:nvSpPr>
        <p:spPr bwMode="auto">
          <a:xfrm>
            <a:off x="571500" y="785813"/>
            <a:ext cx="443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4000">
                <a:solidFill>
                  <a:schemeClr val="bg1"/>
                </a:solidFill>
              </a:rPr>
              <a:t>COMPANY</a:t>
            </a:r>
            <a:endParaRPr lang="zh-CN" altLang="en-US" sz="4000">
              <a:solidFill>
                <a:schemeClr val="bg1"/>
              </a:solidFill>
            </a:endParaRPr>
          </a:p>
        </p:txBody>
      </p:sp>
      <p:sp>
        <p:nvSpPr>
          <p:cNvPr id="13318" name="矩形 21"/>
          <p:cNvSpPr>
            <a:spLocks noChangeArrowheads="1"/>
          </p:cNvSpPr>
          <p:nvPr/>
        </p:nvSpPr>
        <p:spPr bwMode="auto">
          <a:xfrm>
            <a:off x="1500188" y="1127125"/>
            <a:ext cx="39100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6000">
                <a:solidFill>
                  <a:schemeClr val="bg1"/>
                </a:solidFill>
              </a:rPr>
              <a:t>PROFILE</a:t>
            </a:r>
            <a:endParaRPr lang="zh-CN" altLang="en-US" sz="6000">
              <a:solidFill>
                <a:schemeClr val="bg1"/>
              </a:solidFill>
            </a:endParaRPr>
          </a:p>
        </p:txBody>
      </p:sp>
      <p:sp>
        <p:nvSpPr>
          <p:cNvPr id="13319" name="矩形 22"/>
          <p:cNvSpPr>
            <a:spLocks noChangeArrowheads="1"/>
          </p:cNvSpPr>
          <p:nvPr/>
        </p:nvSpPr>
        <p:spPr bwMode="auto">
          <a:xfrm>
            <a:off x="571500" y="1962150"/>
            <a:ext cx="21526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800">
                <a:solidFill>
                  <a:schemeClr val="bg1"/>
                </a:solidFill>
                <a:latin typeface="微软雅黑" pitchFamily="34" charset="-122"/>
                <a:ea typeface="微软雅黑" pitchFamily="34" charset="-122"/>
              </a:rPr>
              <a:t>公司简介</a:t>
            </a:r>
            <a:r>
              <a:rPr lang="en-US" altLang="zh-CN" sz="2800">
                <a:solidFill>
                  <a:schemeClr val="bg1"/>
                </a:solidFill>
                <a:latin typeface="微软雅黑" pitchFamily="34" charset="-122"/>
                <a:ea typeface="微软雅黑" pitchFamily="34" charset="-122"/>
              </a:rPr>
              <a:t>&gt;&gt;</a:t>
            </a:r>
            <a:endParaRPr lang="zh-CN" altLang="en-US" sz="2800">
              <a:solidFill>
                <a:schemeClr val="bg1"/>
              </a:solidFill>
              <a:latin typeface="微软雅黑" pitchFamily="34" charset="-122"/>
              <a:ea typeface="微软雅黑" pitchFamily="34" charset="-122"/>
            </a:endParaRPr>
          </a:p>
        </p:txBody>
      </p:sp>
      <p:pic>
        <p:nvPicPr>
          <p:cNvPr id="12" name="图片 11" descr="安全工程.png"/>
          <p:cNvPicPr>
            <a:picLocks noChangeAspect="1"/>
          </p:cNvPicPr>
          <p:nvPr/>
        </p:nvPicPr>
        <p:blipFill>
          <a:blip r:embed="rId2" cstate="email"/>
          <a:stretch>
            <a:fillRect/>
          </a:stretch>
        </p:blipFill>
        <p:spPr>
          <a:xfrm>
            <a:off x="4701615" y="4923137"/>
            <a:ext cx="1121286" cy="1109893"/>
          </a:xfrm>
          <a:prstGeom prst="rect">
            <a:avLst/>
          </a:prstGeom>
          <a:scene3d>
            <a:camera prst="orthographicFront"/>
            <a:lightRig rig="threePt" dir="t"/>
          </a:scene3d>
          <a:sp3d extrusionH="101600">
            <a:bevelT/>
          </a:sp3d>
        </p:spPr>
      </p:pic>
      <p:pic>
        <p:nvPicPr>
          <p:cNvPr id="13" name="图片 12" descr="地理信息.png"/>
          <p:cNvPicPr>
            <a:picLocks noChangeAspect="1"/>
          </p:cNvPicPr>
          <p:nvPr/>
        </p:nvPicPr>
        <p:blipFill>
          <a:blip r:embed="rId3" cstate="email"/>
          <a:stretch>
            <a:fillRect/>
          </a:stretch>
        </p:blipFill>
        <p:spPr>
          <a:xfrm>
            <a:off x="1331640" y="4923137"/>
            <a:ext cx="1121286" cy="1109893"/>
          </a:xfrm>
          <a:prstGeom prst="rect">
            <a:avLst/>
          </a:prstGeom>
          <a:effectLst/>
          <a:scene3d>
            <a:camera prst="orthographicFront"/>
            <a:lightRig rig="threePt" dir="t"/>
          </a:scene3d>
          <a:sp3d extrusionH="101600">
            <a:bevelT/>
          </a:sp3d>
        </p:spPr>
      </p:pic>
      <p:pic>
        <p:nvPicPr>
          <p:cNvPr id="14" name="图片 13" descr="工业测量.png"/>
          <p:cNvPicPr>
            <a:picLocks noChangeAspect="1"/>
          </p:cNvPicPr>
          <p:nvPr/>
        </p:nvPicPr>
        <p:blipFill>
          <a:blip r:embed="rId4" cstate="email"/>
          <a:stretch>
            <a:fillRect/>
          </a:stretch>
        </p:blipFill>
        <p:spPr>
          <a:xfrm>
            <a:off x="6948264" y="4923137"/>
            <a:ext cx="1121286" cy="1109893"/>
          </a:xfrm>
          <a:prstGeom prst="rect">
            <a:avLst/>
          </a:prstGeom>
          <a:scene3d>
            <a:camera prst="orthographicFront"/>
            <a:lightRig rig="threePt" dir="t"/>
          </a:scene3d>
          <a:sp3d extrusionH="101600">
            <a:bevelT/>
          </a:sp3d>
        </p:spPr>
      </p:pic>
      <p:pic>
        <p:nvPicPr>
          <p:cNvPr id="15" name="图片 14" descr="机械控制.png"/>
          <p:cNvPicPr>
            <a:picLocks noChangeAspect="1"/>
          </p:cNvPicPr>
          <p:nvPr/>
        </p:nvPicPr>
        <p:blipFill>
          <a:blip r:embed="rId5" cstate="email"/>
          <a:stretch>
            <a:fillRect/>
          </a:stretch>
        </p:blipFill>
        <p:spPr>
          <a:xfrm>
            <a:off x="5824940" y="4923137"/>
            <a:ext cx="1121286" cy="1109893"/>
          </a:xfrm>
          <a:prstGeom prst="rect">
            <a:avLst/>
          </a:prstGeom>
          <a:scene3d>
            <a:camera prst="orthographicFront"/>
            <a:lightRig rig="threePt" dir="t"/>
          </a:scene3d>
          <a:sp3d extrusionH="101600">
            <a:bevelT/>
          </a:sp3d>
        </p:spPr>
      </p:pic>
      <p:pic>
        <p:nvPicPr>
          <p:cNvPr id="16" name="图片 15" descr="精准农业.png"/>
          <p:cNvPicPr>
            <a:picLocks noChangeAspect="1"/>
          </p:cNvPicPr>
          <p:nvPr/>
        </p:nvPicPr>
        <p:blipFill>
          <a:blip r:embed="rId6" cstate="email"/>
          <a:stretch>
            <a:fillRect/>
          </a:stretch>
        </p:blipFill>
        <p:spPr>
          <a:xfrm>
            <a:off x="3578290" y="4923137"/>
            <a:ext cx="1121286" cy="1109893"/>
          </a:xfrm>
          <a:prstGeom prst="rect">
            <a:avLst/>
          </a:prstGeom>
          <a:scene3d>
            <a:camera prst="orthographicFront"/>
            <a:lightRig rig="threePt" dir="t"/>
          </a:scene3d>
          <a:sp3d extrusionH="101600">
            <a:bevelT/>
          </a:sp3d>
        </p:spPr>
      </p:pic>
      <p:pic>
        <p:nvPicPr>
          <p:cNvPr id="17" name="图片 16" descr="智能交通.png"/>
          <p:cNvPicPr>
            <a:picLocks noChangeAspect="1"/>
          </p:cNvPicPr>
          <p:nvPr/>
        </p:nvPicPr>
        <p:blipFill>
          <a:blip r:embed="rId7" cstate="email"/>
          <a:stretch>
            <a:fillRect/>
          </a:stretch>
        </p:blipFill>
        <p:spPr>
          <a:xfrm>
            <a:off x="2454965" y="4923137"/>
            <a:ext cx="1121286" cy="1109893"/>
          </a:xfrm>
          <a:prstGeom prst="rect">
            <a:avLst/>
          </a:prstGeom>
          <a:scene3d>
            <a:camera prst="orthographicFront"/>
            <a:lightRig rig="threePt" dir="t"/>
          </a:scene3d>
          <a:sp3d extrusionH="101600">
            <a:bevelT/>
          </a:sp3d>
        </p:spPr>
      </p:pic>
      <p:grpSp>
        <p:nvGrpSpPr>
          <p:cNvPr id="29" name="组合 28"/>
          <p:cNvGrpSpPr/>
          <p:nvPr/>
        </p:nvGrpSpPr>
        <p:grpSpPr bwMode="auto">
          <a:xfrm>
            <a:off x="1281584" y="5883562"/>
            <a:ext cx="6580832" cy="425758"/>
            <a:chOff x="1879078" y="5746289"/>
            <a:chExt cx="5214974" cy="426271"/>
          </a:xfrm>
        </p:grpSpPr>
        <p:sp>
          <p:nvSpPr>
            <p:cNvPr id="20" name="矩形 19"/>
            <p:cNvSpPr/>
            <p:nvPr/>
          </p:nvSpPr>
          <p:spPr>
            <a:xfrm>
              <a:off x="2093392" y="5786027"/>
              <a:ext cx="5000660" cy="3576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sz="2000">
                <a:latin typeface="微软雅黑" pitchFamily="34" charset="-122"/>
                <a:ea typeface="微软雅黑" pitchFamily="34" charset="-122"/>
              </a:endParaRPr>
            </a:p>
          </p:txBody>
        </p:sp>
        <p:sp>
          <p:nvSpPr>
            <p:cNvPr id="8" name="矩形 7"/>
            <p:cNvSpPr/>
            <p:nvPr/>
          </p:nvSpPr>
          <p:spPr>
            <a:xfrm>
              <a:off x="1879078" y="5746289"/>
              <a:ext cx="5099085" cy="426271"/>
            </a:xfrm>
            <a:prstGeom prst="rect">
              <a:avLst/>
            </a:prstGeom>
          </p:spPr>
          <p:txBody>
            <a:bodyPr>
              <a:spAutoFit/>
            </a:bodyPr>
            <a:lstStyle/>
            <a:p>
              <a:pPr indent="457200" algn="ctr">
                <a:lnSpc>
                  <a:spcPts val="2600"/>
                </a:lnSpc>
                <a:spcBef>
                  <a:spcPts val="0"/>
                </a:spcBef>
                <a:spcAft>
                  <a:spcPts val="1200"/>
                </a:spcAft>
                <a:defRPr/>
              </a:pPr>
              <a:r>
                <a:rPr lang="zh-CN" altLang="en-US" sz="1600" b="1" spc="200" dirty="0" smtClean="0">
                  <a:solidFill>
                    <a:schemeClr val="bg1"/>
                  </a:solidFill>
                  <a:latin typeface="微软雅黑" pitchFamily="34" charset="-122"/>
                  <a:ea typeface="微软雅黑" pitchFamily="34" charset="-122"/>
                </a:rPr>
                <a:t>北斗产品占</a:t>
              </a:r>
              <a:r>
                <a:rPr lang="zh-CN" altLang="en-US" sz="1600" b="1" spc="200" dirty="0">
                  <a:solidFill>
                    <a:schemeClr val="bg1"/>
                  </a:solidFill>
                  <a:latin typeface="微软雅黑" pitchFamily="34" charset="-122"/>
                  <a:ea typeface="微软雅黑" pitchFamily="34" charset="-122"/>
                </a:rPr>
                <a:t>国内高精度</a:t>
              </a:r>
              <a:r>
                <a:rPr lang="en-US" altLang="zh-CN" sz="1600" b="1" spc="200" dirty="0">
                  <a:solidFill>
                    <a:schemeClr val="bg1"/>
                  </a:solidFill>
                  <a:latin typeface="微软雅黑" pitchFamily="34" charset="-122"/>
                  <a:ea typeface="微软雅黑" pitchFamily="34" charset="-122"/>
                </a:rPr>
                <a:t>GNSS 1/4</a:t>
              </a:r>
              <a:r>
                <a:rPr lang="zh-CN" altLang="en-US" sz="1600" b="1" spc="200" dirty="0">
                  <a:solidFill>
                    <a:schemeClr val="bg1"/>
                  </a:solidFill>
                  <a:latin typeface="微软雅黑" pitchFamily="34" charset="-122"/>
                  <a:ea typeface="微软雅黑" pitchFamily="34" charset="-122"/>
                </a:rPr>
                <a:t>市场份额</a:t>
              </a:r>
              <a:endParaRPr lang="zh-CN" altLang="en-US" sz="1600" b="1" spc="200" dirty="0">
                <a:solidFill>
                  <a:schemeClr val="bg1"/>
                </a:solidFill>
                <a:latin typeface="微软雅黑" pitchFamily="34" charset="-122"/>
                <a:ea typeface="微软雅黑" pitchFamily="34" charset="-122"/>
              </a:endParaRPr>
            </a:p>
          </p:txBody>
        </p:sp>
      </p:grpSp>
      <p:sp>
        <p:nvSpPr>
          <p:cNvPr id="25" name="矩形 24"/>
          <p:cNvSpPr/>
          <p:nvPr/>
        </p:nvSpPr>
        <p:spPr>
          <a:xfrm>
            <a:off x="0" y="3357563"/>
            <a:ext cx="9144000" cy="71437"/>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8" name="椭圆 27"/>
          <p:cNvSpPr/>
          <p:nvPr/>
        </p:nvSpPr>
        <p:spPr>
          <a:xfrm>
            <a:off x="58738" y="1965325"/>
            <a:ext cx="3727450" cy="174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图片 3" descr="我国卫星导航与位置服务产业 分布图.jpg"/>
          <p:cNvPicPr>
            <a:picLocks noChangeAspect="1"/>
          </p:cNvPicPr>
          <p:nvPr/>
        </p:nvPicPr>
        <p:blipFill rotWithShape="1">
          <a:blip r:embed="rId1" cstate="print">
            <a:extLst>
              <a:ext uri="{28A0092B-C50C-407E-A947-70E740481C1C}">
                <a14:useLocalDpi xmlns:a14="http://schemas.microsoft.com/office/drawing/2010/main" val="0"/>
              </a:ext>
            </a:extLst>
          </a:blip>
          <a:srcRect l="19504" r="5665"/>
          <a:stretch>
            <a:fillRect/>
          </a:stretch>
        </p:blipFill>
        <p:spPr bwMode="auto">
          <a:xfrm>
            <a:off x="-36512" y="1143000"/>
            <a:ext cx="9199562"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214313" y="428625"/>
            <a:ext cx="4714875" cy="1220847"/>
          </a:xfrm>
          <a:prstGeom prst="rect">
            <a:avLst/>
          </a:prstGeom>
        </p:spPr>
        <p:txBody>
          <a:bodyPr>
            <a:spAutoFit/>
          </a:bodyPr>
          <a:lstStyle/>
          <a:p>
            <a:pPr>
              <a:lnSpc>
                <a:spcPts val="2200"/>
              </a:lnSpc>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rPr>
              <a:t>由司南导航投资建设的司南北斗产业园位于嘉定新城马陆核心商务区，建筑总面积约</a:t>
            </a:r>
            <a:r>
              <a:rPr lang="en-US" altLang="zh-CN" sz="1400" dirty="0">
                <a:solidFill>
                  <a:schemeClr val="tx1">
                    <a:lumMod val="50000"/>
                    <a:lumOff val="50000"/>
                  </a:schemeClr>
                </a:solidFill>
                <a:latin typeface="微软雅黑" pitchFamily="34" charset="-122"/>
                <a:ea typeface="微软雅黑" pitchFamily="34" charset="-122"/>
              </a:rPr>
              <a:t>26000</a:t>
            </a:r>
            <a:r>
              <a:rPr lang="zh-CN" altLang="en-US" sz="1400" dirty="0">
                <a:solidFill>
                  <a:schemeClr val="tx1">
                    <a:lumMod val="50000"/>
                    <a:lumOff val="50000"/>
                  </a:schemeClr>
                </a:solidFill>
                <a:latin typeface="微软雅黑" pitchFamily="34" charset="-122"/>
                <a:ea typeface="微软雅黑" pitchFamily="34" charset="-122"/>
              </a:rPr>
              <a:t>平米，</a:t>
            </a:r>
            <a:r>
              <a:rPr lang="zh-CN" altLang="en-US" sz="1400" b="1" dirty="0">
                <a:solidFill>
                  <a:schemeClr val="tx1">
                    <a:lumMod val="50000"/>
                    <a:lumOff val="50000"/>
                  </a:schemeClr>
                </a:solidFill>
                <a:latin typeface="微软雅黑" pitchFamily="34" charset="-122"/>
                <a:ea typeface="微软雅黑" pitchFamily="34" charset="-122"/>
              </a:rPr>
              <a:t>是国内第一家自主研发和生产北斗高精度</a:t>
            </a:r>
            <a:r>
              <a:rPr lang="en-US" altLang="zh-CN" sz="1400" b="1" dirty="0" smtClean="0">
                <a:solidFill>
                  <a:schemeClr val="tx1">
                    <a:lumMod val="50000"/>
                    <a:lumOff val="50000"/>
                  </a:schemeClr>
                </a:solidFill>
                <a:latin typeface="微软雅黑" pitchFamily="34" charset="-122"/>
                <a:ea typeface="微软雅黑" pitchFamily="34" charset="-122"/>
              </a:rPr>
              <a:t>GNSS</a:t>
            </a:r>
            <a:r>
              <a:rPr lang="zh-CN" altLang="en-US" sz="1400" b="1" dirty="0" smtClean="0">
                <a:solidFill>
                  <a:schemeClr val="tx1">
                    <a:lumMod val="50000"/>
                    <a:lumOff val="50000"/>
                  </a:schemeClr>
                </a:solidFill>
                <a:latin typeface="微软雅黑" pitchFamily="34" charset="-122"/>
                <a:ea typeface="微软雅黑" pitchFamily="34" charset="-122"/>
              </a:rPr>
              <a:t>模块、终端的</a:t>
            </a:r>
            <a:r>
              <a:rPr lang="zh-CN" altLang="en-US" sz="1400" b="1" dirty="0">
                <a:solidFill>
                  <a:schemeClr val="tx1">
                    <a:lumMod val="50000"/>
                    <a:lumOff val="50000"/>
                  </a:schemeClr>
                </a:solidFill>
                <a:latin typeface="微软雅黑" pitchFamily="34" charset="-122"/>
                <a:ea typeface="微软雅黑" pitchFamily="34" charset="-122"/>
              </a:rPr>
              <a:t>产业园，被列入</a:t>
            </a:r>
            <a:r>
              <a:rPr lang="en-US" altLang="zh-CN" sz="1400" b="1" dirty="0">
                <a:solidFill>
                  <a:schemeClr val="tx1">
                    <a:lumMod val="50000"/>
                    <a:lumOff val="50000"/>
                  </a:schemeClr>
                </a:solidFill>
                <a:latin typeface="微软雅黑" pitchFamily="34" charset="-122"/>
                <a:ea typeface="微软雅黑" pitchFamily="34" charset="-122"/>
              </a:rPr>
              <a:t>2013</a:t>
            </a:r>
            <a:r>
              <a:rPr lang="zh-CN" altLang="en-US" sz="1400" b="1" dirty="0">
                <a:solidFill>
                  <a:schemeClr val="tx1">
                    <a:lumMod val="50000"/>
                    <a:lumOff val="50000"/>
                  </a:schemeClr>
                </a:solidFill>
                <a:latin typeface="微软雅黑" pitchFamily="34" charset="-122"/>
                <a:ea typeface="微软雅黑" pitchFamily="34" charset="-122"/>
              </a:rPr>
              <a:t>年中国卫星导航与位置服务产业发展白皮书</a:t>
            </a:r>
            <a:endParaRPr lang="zh-CN" altLang="en-US" sz="1400" b="1" dirty="0">
              <a:solidFill>
                <a:schemeClr val="tx1">
                  <a:lumMod val="50000"/>
                  <a:lumOff val="50000"/>
                </a:schemeClr>
              </a:solidFill>
              <a:latin typeface="微软雅黑" pitchFamily="34" charset="-122"/>
              <a:ea typeface="微软雅黑" pitchFamily="34" charset="-122"/>
            </a:endParaRPr>
          </a:p>
        </p:txBody>
      </p:sp>
      <p:sp>
        <p:nvSpPr>
          <p:cNvPr id="6" name="矩形 5"/>
          <p:cNvSpPr/>
          <p:nvPr/>
        </p:nvSpPr>
        <p:spPr>
          <a:xfrm>
            <a:off x="6389688" y="3816350"/>
            <a:ext cx="903287" cy="215900"/>
          </a:xfrm>
          <a:prstGeom prst="rect">
            <a:avLst/>
          </a:prstGeom>
        </p:spPr>
        <p:txBody>
          <a:bodyPr>
            <a:spAutoFit/>
          </a:bodyPr>
          <a:lstStyle/>
          <a:p>
            <a:pPr>
              <a:spcBef>
                <a:spcPts val="0"/>
              </a:spcBef>
              <a:spcAft>
                <a:spcPts val="0"/>
              </a:spcAft>
              <a:defRPr/>
            </a:pPr>
            <a:r>
              <a:rPr lang="zh-CN" altLang="en-US" sz="800" b="1" dirty="0">
                <a:solidFill>
                  <a:schemeClr val="accent5">
                    <a:lumMod val="75000"/>
                  </a:schemeClr>
                </a:solidFill>
                <a:latin typeface="微软雅黑" pitchFamily="34" charset="-122"/>
                <a:ea typeface="微软雅黑" pitchFamily="34" charset="-122"/>
              </a:rPr>
              <a:t>司南北斗产业园</a:t>
            </a:r>
            <a:endParaRPr lang="zh-CN" altLang="en-US" sz="800" b="1" dirty="0">
              <a:solidFill>
                <a:schemeClr val="accent5">
                  <a:lumMod val="75000"/>
                </a:schemeClr>
              </a:solidFill>
              <a:latin typeface="微软雅黑" pitchFamily="34" charset="-122"/>
              <a:ea typeface="微软雅黑" pitchFamily="34" charset="-122"/>
            </a:endParaRPr>
          </a:p>
        </p:txBody>
      </p:sp>
      <p:pic>
        <p:nvPicPr>
          <p:cNvPr id="7" name="Picture 3" descr="200.鸟瞰图 副本"/>
          <p:cNvPicPr>
            <a:picLocks noChangeAspect="1" noChangeArrowheads="1"/>
          </p:cNvPicPr>
          <p:nvPr/>
        </p:nvPicPr>
        <p:blipFill>
          <a:blip r:embed="rId2"/>
          <a:srcRect/>
          <a:stretch>
            <a:fillRect/>
          </a:stretch>
        </p:blipFill>
        <p:spPr bwMode="auto">
          <a:xfrm>
            <a:off x="5165469" y="4293096"/>
            <a:ext cx="3993340" cy="256490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repeatCount="indefinite" fill="hold" grpId="0" nodeType="after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25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250"/>
                                        <p:tgtEl>
                                          <p:spTgt spid="6"/>
                                        </p:tgtEl>
                                        <p:attrNameLst>
                                          <p:attrName>fillcolor</p:attrName>
                                        </p:attrNameLst>
                                      </p:cBhvr>
                                      <p:tavLst>
                                        <p:tav tm="0">
                                          <p:val>
                                            <p:clrVal>
                                              <a:schemeClr val="accent2"/>
                                            </p:clrVal>
                                          </p:val>
                                        </p:tav>
                                        <p:tav tm="50000">
                                          <p:val>
                                            <p:clrVal>
                                              <a:schemeClr val="hlink"/>
                                            </p:clrVal>
                                          </p:val>
                                        </p:tav>
                                      </p:tavLst>
                                    </p:anim>
                                    <p:set>
                                      <p:cBhvr>
                                        <p:cTn id="9" dur="250"/>
                                        <p:tgtEl>
                                          <p:spTgt spid="6"/>
                                        </p:tgtEl>
                                        <p:attrNameLst>
                                          <p:attrName>fill.type</p:attrName>
                                        </p:attrNameLst>
                                      </p:cBhvr>
                                      <p:to>
                                        <p:strVal val="solid"/>
                                      </p:to>
                                    </p:se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85750" y="285750"/>
            <a:ext cx="3052763" cy="646113"/>
          </a:xfrm>
          <a:prstGeom prst="rect">
            <a:avLst/>
          </a:prstGeom>
        </p:spPr>
        <p:txBody>
          <a:bodyPr wrap="none">
            <a:spAutoFit/>
          </a:bodyPr>
          <a:lstStyle/>
          <a:p>
            <a:pPr>
              <a:spcBef>
                <a:spcPts val="0"/>
              </a:spcBef>
              <a:spcAft>
                <a:spcPts val="0"/>
              </a:spcAft>
              <a:defRPr/>
            </a:pPr>
            <a:r>
              <a:rPr lang="en-US" altLang="zh-CN" sz="3600" dirty="0">
                <a:solidFill>
                  <a:schemeClr val="bg2">
                    <a:lumMod val="50000"/>
                  </a:schemeClr>
                </a:solidFill>
                <a:latin typeface="+mn-lt"/>
                <a:ea typeface="+mn-ea"/>
              </a:rPr>
              <a:t>DEVELOPMENT</a:t>
            </a:r>
            <a:endParaRPr lang="zh-CN" altLang="en-US" sz="3600" dirty="0">
              <a:solidFill>
                <a:schemeClr val="bg2">
                  <a:lumMod val="50000"/>
                </a:schemeClr>
              </a:solidFill>
              <a:latin typeface="+mn-lt"/>
              <a:ea typeface="+mn-ea"/>
            </a:endParaRPr>
          </a:p>
        </p:txBody>
      </p:sp>
      <p:sp>
        <p:nvSpPr>
          <p:cNvPr id="4" name="矩形 3"/>
          <p:cNvSpPr/>
          <p:nvPr/>
        </p:nvSpPr>
        <p:spPr>
          <a:xfrm>
            <a:off x="285750" y="714375"/>
            <a:ext cx="1638300" cy="523875"/>
          </a:xfrm>
          <a:prstGeom prst="rect">
            <a:avLst/>
          </a:prstGeom>
        </p:spPr>
        <p:txBody>
          <a:bodyPr wrap="none">
            <a:spAutoFit/>
          </a:bodyPr>
          <a:lstStyle/>
          <a:p>
            <a:pPr>
              <a:spcBef>
                <a:spcPts val="0"/>
              </a:spcBef>
              <a:spcAft>
                <a:spcPts val="0"/>
              </a:spcAft>
              <a:defRPr/>
            </a:pPr>
            <a:r>
              <a:rPr lang="en-US" altLang="zh-CN" sz="2800" dirty="0">
                <a:solidFill>
                  <a:schemeClr val="bg2">
                    <a:lumMod val="50000"/>
                  </a:schemeClr>
                </a:solidFill>
                <a:latin typeface="+mn-lt"/>
                <a:ea typeface="+mn-ea"/>
              </a:rPr>
              <a:t>STRATEGY</a:t>
            </a:r>
            <a:endParaRPr lang="zh-CN" altLang="en-US" sz="2800" dirty="0">
              <a:solidFill>
                <a:schemeClr val="bg2">
                  <a:lumMod val="50000"/>
                </a:schemeClr>
              </a:solidFill>
              <a:latin typeface="+mn-lt"/>
              <a:ea typeface="+mn-ea"/>
            </a:endParaRPr>
          </a:p>
        </p:txBody>
      </p:sp>
      <p:sp>
        <p:nvSpPr>
          <p:cNvPr id="5" name="矩形 4"/>
          <p:cNvSpPr/>
          <p:nvPr/>
        </p:nvSpPr>
        <p:spPr>
          <a:xfrm>
            <a:off x="1785938" y="785813"/>
            <a:ext cx="4572000" cy="369887"/>
          </a:xfrm>
          <a:prstGeom prst="rect">
            <a:avLst/>
          </a:prstGeom>
        </p:spPr>
        <p:txBody>
          <a:bodyPr>
            <a:spAutoFit/>
          </a:bodyPr>
          <a:lstStyle/>
          <a:p>
            <a:pPr>
              <a:spcBef>
                <a:spcPts val="0"/>
              </a:spcBef>
              <a:spcAft>
                <a:spcPts val="0"/>
              </a:spcAft>
              <a:defRPr/>
            </a:pPr>
            <a:r>
              <a:rPr lang="zh-CN" altLang="en-US" dirty="0">
                <a:solidFill>
                  <a:schemeClr val="tx1">
                    <a:lumMod val="50000"/>
                    <a:lumOff val="50000"/>
                  </a:schemeClr>
                </a:solidFill>
                <a:latin typeface="微软雅黑" pitchFamily="34" charset="-122"/>
                <a:ea typeface="微软雅黑" pitchFamily="34" charset="-122"/>
              </a:rPr>
              <a:t>发展</a:t>
            </a:r>
            <a:r>
              <a:rPr lang="zh-CN" altLang="en-US" dirty="0" smtClean="0">
                <a:solidFill>
                  <a:schemeClr val="tx1">
                    <a:lumMod val="50000"/>
                    <a:lumOff val="50000"/>
                  </a:schemeClr>
                </a:solidFill>
                <a:latin typeface="微软雅黑" pitchFamily="34" charset="-122"/>
                <a:ea typeface="微软雅黑" pitchFamily="34" charset="-122"/>
              </a:rPr>
              <a:t>战略</a:t>
            </a:r>
            <a:endParaRPr lang="zh-CN" altLang="en-US" dirty="0">
              <a:solidFill>
                <a:schemeClr val="tx1">
                  <a:lumMod val="50000"/>
                  <a:lumOff val="50000"/>
                </a:schemeClr>
              </a:solidFill>
              <a:latin typeface="微软雅黑" pitchFamily="34" charset="-122"/>
              <a:ea typeface="微软雅黑" pitchFamily="34" charset="-122"/>
            </a:endParaRPr>
          </a:p>
        </p:txBody>
      </p:sp>
      <p:grpSp>
        <p:nvGrpSpPr>
          <p:cNvPr id="9" name="组合 8"/>
          <p:cNvGrpSpPr/>
          <p:nvPr/>
        </p:nvGrpSpPr>
        <p:grpSpPr bwMode="auto">
          <a:xfrm>
            <a:off x="571500" y="1643063"/>
            <a:ext cx="1857375" cy="1857375"/>
            <a:chOff x="857224" y="1428736"/>
            <a:chExt cx="1857388" cy="1857388"/>
          </a:xfrm>
        </p:grpSpPr>
        <p:sp>
          <p:nvSpPr>
            <p:cNvPr id="6" name="椭圆 5"/>
            <p:cNvSpPr/>
            <p:nvPr/>
          </p:nvSpPr>
          <p:spPr>
            <a:xfrm>
              <a:off x="857224" y="1428736"/>
              <a:ext cx="1857388" cy="1857388"/>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spcBef>
                  <a:spcPts val="0"/>
                </a:spcBef>
                <a:spcAft>
                  <a:spcPts val="0"/>
                </a:spcAft>
                <a:defRPr/>
              </a:pPr>
              <a:endParaRPr lang="zh-CN" altLang="en-US"/>
            </a:p>
          </p:txBody>
        </p:sp>
        <p:sp>
          <p:nvSpPr>
            <p:cNvPr id="16404" name="矩形 7"/>
            <p:cNvSpPr>
              <a:spLocks noChangeArrowheads="1"/>
            </p:cNvSpPr>
            <p:nvPr/>
          </p:nvSpPr>
          <p:spPr bwMode="auto">
            <a:xfrm>
              <a:off x="1000100" y="1785926"/>
              <a:ext cx="157163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600" dirty="0">
                  <a:solidFill>
                    <a:schemeClr val="bg1"/>
                  </a:solidFill>
                  <a:latin typeface="微软雅黑" pitchFamily="34" charset="-122"/>
                  <a:ea typeface="微软雅黑" pitchFamily="34" charset="-122"/>
                </a:rPr>
                <a:t>立足</a:t>
              </a:r>
              <a:r>
                <a:rPr lang="en-US" altLang="zh-CN" sz="3200" b="1" i="1" dirty="0">
                  <a:solidFill>
                    <a:schemeClr val="bg1"/>
                  </a:solidFill>
                  <a:latin typeface="微软雅黑" pitchFamily="34" charset="-122"/>
                  <a:ea typeface="微软雅黑" pitchFamily="34" charset="-122"/>
                </a:rPr>
                <a:t>1</a:t>
              </a:r>
              <a:r>
                <a:rPr lang="zh-CN" altLang="en-US" sz="1600" dirty="0" smtClean="0">
                  <a:solidFill>
                    <a:schemeClr val="bg1"/>
                  </a:solidFill>
                  <a:latin typeface="微软雅黑" pitchFamily="34" charset="-122"/>
                  <a:ea typeface="微软雅黑" pitchFamily="34" charset="-122"/>
                </a:rPr>
                <a:t>个产业</a:t>
              </a:r>
              <a:endParaRPr lang="zh-CN" altLang="en-US" sz="1600" dirty="0">
                <a:solidFill>
                  <a:schemeClr val="bg1"/>
                </a:solidFill>
                <a:latin typeface="微软雅黑" pitchFamily="34" charset="-122"/>
                <a:ea typeface="微软雅黑" pitchFamily="34" charset="-122"/>
              </a:endParaRPr>
            </a:p>
            <a:p>
              <a:pPr algn="ctr"/>
              <a:endParaRPr lang="en-US" altLang="zh-CN" sz="1400" dirty="0">
                <a:solidFill>
                  <a:schemeClr val="bg1"/>
                </a:solidFill>
                <a:latin typeface="微软雅黑" pitchFamily="34" charset="-122"/>
                <a:ea typeface="微软雅黑" pitchFamily="34" charset="-122"/>
              </a:endParaRPr>
            </a:p>
            <a:p>
              <a:pPr algn="ctr"/>
              <a:r>
                <a:rPr lang="zh-CN" altLang="en-US" sz="1400" dirty="0">
                  <a:solidFill>
                    <a:schemeClr val="bg1"/>
                  </a:solidFill>
                  <a:latin typeface="微软雅黑" pitchFamily="34" charset="-122"/>
                  <a:ea typeface="微软雅黑" pitchFamily="34" charset="-122"/>
                </a:rPr>
                <a:t>高精度</a:t>
              </a:r>
              <a:r>
                <a:rPr lang="en-US" altLang="zh-CN" sz="1400" dirty="0">
                  <a:solidFill>
                    <a:schemeClr val="bg1"/>
                  </a:solidFill>
                  <a:latin typeface="微软雅黑" pitchFamily="34" charset="-122"/>
                  <a:ea typeface="微软雅黑" pitchFamily="34" charset="-122"/>
                </a:rPr>
                <a:t>GNSS</a:t>
              </a:r>
              <a:r>
                <a:rPr lang="zh-CN" altLang="en-US" sz="1400" dirty="0">
                  <a:solidFill>
                    <a:schemeClr val="bg1"/>
                  </a:solidFill>
                  <a:latin typeface="微软雅黑" pitchFamily="34" charset="-122"/>
                  <a:ea typeface="微软雅黑" pitchFamily="34" charset="-122"/>
                </a:rPr>
                <a:t>产业</a:t>
              </a:r>
              <a:endParaRPr lang="zh-CN" altLang="en-US" sz="1400" dirty="0">
                <a:solidFill>
                  <a:schemeClr val="bg1"/>
                </a:solidFill>
                <a:latin typeface="微软雅黑" pitchFamily="34" charset="-122"/>
                <a:ea typeface="微软雅黑" pitchFamily="34" charset="-122"/>
              </a:endParaRPr>
            </a:p>
          </p:txBody>
        </p:sp>
      </p:grpSp>
      <p:grpSp>
        <p:nvGrpSpPr>
          <p:cNvPr id="18" name="组合 17"/>
          <p:cNvGrpSpPr/>
          <p:nvPr/>
        </p:nvGrpSpPr>
        <p:grpSpPr bwMode="auto">
          <a:xfrm>
            <a:off x="4357688" y="928688"/>
            <a:ext cx="2714625" cy="2714625"/>
            <a:chOff x="1276242" y="1643050"/>
            <a:chExt cx="2274667" cy="2274667"/>
          </a:xfrm>
        </p:grpSpPr>
        <p:sp>
          <p:nvSpPr>
            <p:cNvPr id="19" name="椭圆 18"/>
            <p:cNvSpPr/>
            <p:nvPr/>
          </p:nvSpPr>
          <p:spPr>
            <a:xfrm>
              <a:off x="1276242" y="1643050"/>
              <a:ext cx="2274667" cy="2274667"/>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a:spcBef>
                  <a:spcPts val="0"/>
                </a:spcBef>
                <a:spcAft>
                  <a:spcPts val="0"/>
                </a:spcAft>
                <a:defRPr/>
              </a:pPr>
              <a:endParaRPr lang="zh-CN" altLang="en-US"/>
            </a:p>
          </p:txBody>
        </p:sp>
        <p:sp>
          <p:nvSpPr>
            <p:cNvPr id="16402" name="矩形 19"/>
            <p:cNvSpPr>
              <a:spLocks noChangeArrowheads="1"/>
            </p:cNvSpPr>
            <p:nvPr/>
          </p:nvSpPr>
          <p:spPr bwMode="auto">
            <a:xfrm>
              <a:off x="1635400" y="1882489"/>
              <a:ext cx="1571636" cy="177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lnSpc>
                  <a:spcPct val="150000"/>
                </a:lnSpc>
              </a:pPr>
              <a:r>
                <a:rPr lang="zh-CN" altLang="en-US" sz="1600">
                  <a:solidFill>
                    <a:schemeClr val="bg1"/>
                  </a:solidFill>
                  <a:latin typeface="微软雅黑" pitchFamily="34" charset="-122"/>
                  <a:ea typeface="微软雅黑" pitchFamily="34" charset="-122"/>
                </a:rPr>
                <a:t>拓展</a:t>
              </a:r>
              <a:r>
                <a:rPr lang="en-US" altLang="zh-CN" sz="3200" b="1" i="1">
                  <a:solidFill>
                    <a:schemeClr val="bg1"/>
                  </a:solidFill>
                  <a:latin typeface="微软雅黑" pitchFamily="34" charset="-122"/>
                  <a:ea typeface="微软雅黑" pitchFamily="34" charset="-122"/>
                </a:rPr>
                <a:t>4</a:t>
              </a:r>
              <a:r>
                <a:rPr lang="zh-CN" altLang="en-US" sz="1600">
                  <a:solidFill>
                    <a:schemeClr val="bg1"/>
                  </a:solidFill>
                  <a:latin typeface="微软雅黑" pitchFamily="34" charset="-122"/>
                  <a:ea typeface="微软雅黑" pitchFamily="34" charset="-122"/>
                </a:rPr>
                <a:t>大市场</a:t>
              </a:r>
              <a:endParaRPr lang="zh-CN" altLang="en-US" sz="1600">
                <a:solidFill>
                  <a:schemeClr val="bg1"/>
                </a:solidFill>
                <a:latin typeface="微软雅黑" pitchFamily="34" charset="-122"/>
                <a:ea typeface="微软雅黑" pitchFamily="34" charset="-122"/>
              </a:endParaRPr>
            </a:p>
            <a:p>
              <a:pPr algn="ctr">
                <a:lnSpc>
                  <a:spcPct val="150000"/>
                </a:lnSpc>
              </a:pPr>
              <a:r>
                <a:rPr lang="zh-CN" altLang="en-US" sz="1400">
                  <a:solidFill>
                    <a:schemeClr val="bg1"/>
                  </a:solidFill>
                  <a:latin typeface="微软雅黑" pitchFamily="34" charset="-122"/>
                  <a:ea typeface="微软雅黑" pitchFamily="34" charset="-122"/>
                </a:rPr>
                <a:t>地理信息</a:t>
              </a:r>
              <a:endParaRPr lang="zh-CN" altLang="en-US" sz="1400">
                <a:solidFill>
                  <a:schemeClr val="bg1"/>
                </a:solidFill>
                <a:latin typeface="微软雅黑" pitchFamily="34" charset="-122"/>
                <a:ea typeface="微软雅黑" pitchFamily="34" charset="-122"/>
              </a:endParaRPr>
            </a:p>
            <a:p>
              <a:pPr algn="ctr">
                <a:lnSpc>
                  <a:spcPct val="150000"/>
                </a:lnSpc>
              </a:pPr>
              <a:r>
                <a:rPr lang="zh-CN" altLang="en-US" sz="1400">
                  <a:solidFill>
                    <a:schemeClr val="bg1"/>
                  </a:solidFill>
                  <a:latin typeface="微软雅黑" pitchFamily="34" charset="-122"/>
                  <a:ea typeface="微软雅黑" pitchFamily="34" charset="-122"/>
                </a:rPr>
                <a:t>智能交通</a:t>
              </a:r>
              <a:endParaRPr lang="zh-CN" altLang="en-US" sz="1400">
                <a:solidFill>
                  <a:schemeClr val="bg1"/>
                </a:solidFill>
                <a:latin typeface="微软雅黑" pitchFamily="34" charset="-122"/>
                <a:ea typeface="微软雅黑" pitchFamily="34" charset="-122"/>
              </a:endParaRPr>
            </a:p>
            <a:p>
              <a:pPr algn="ctr">
                <a:lnSpc>
                  <a:spcPct val="150000"/>
                </a:lnSpc>
              </a:pPr>
              <a:r>
                <a:rPr lang="zh-CN" altLang="en-US" sz="1400">
                  <a:solidFill>
                    <a:schemeClr val="bg1"/>
                  </a:solidFill>
                  <a:latin typeface="微软雅黑" pitchFamily="34" charset="-122"/>
                  <a:ea typeface="微软雅黑" pitchFamily="34" charset="-122"/>
                </a:rPr>
                <a:t>安全工程</a:t>
              </a:r>
              <a:endParaRPr lang="zh-CN" altLang="en-US" sz="1400">
                <a:solidFill>
                  <a:schemeClr val="bg1"/>
                </a:solidFill>
                <a:latin typeface="微软雅黑" pitchFamily="34" charset="-122"/>
                <a:ea typeface="微软雅黑" pitchFamily="34" charset="-122"/>
              </a:endParaRPr>
            </a:p>
            <a:p>
              <a:pPr algn="ctr">
                <a:lnSpc>
                  <a:spcPct val="150000"/>
                </a:lnSpc>
              </a:pPr>
              <a:r>
                <a:rPr lang="zh-CN" altLang="en-US" sz="1400">
                  <a:solidFill>
                    <a:schemeClr val="bg1"/>
                  </a:solidFill>
                  <a:latin typeface="微软雅黑" pitchFamily="34" charset="-122"/>
                  <a:ea typeface="微软雅黑" pitchFamily="34" charset="-122"/>
                </a:rPr>
                <a:t>精准农业</a:t>
              </a:r>
              <a:endParaRPr lang="zh-CN" altLang="en-US" sz="1400">
                <a:solidFill>
                  <a:schemeClr val="bg1"/>
                </a:solidFill>
                <a:latin typeface="微软雅黑" pitchFamily="34" charset="-122"/>
                <a:ea typeface="微软雅黑" pitchFamily="34" charset="-122"/>
              </a:endParaRPr>
            </a:p>
          </p:txBody>
        </p:sp>
      </p:grpSp>
      <p:grpSp>
        <p:nvGrpSpPr>
          <p:cNvPr id="21" name="组合 20"/>
          <p:cNvGrpSpPr/>
          <p:nvPr/>
        </p:nvGrpSpPr>
        <p:grpSpPr bwMode="auto">
          <a:xfrm>
            <a:off x="5715000" y="3000375"/>
            <a:ext cx="3136900" cy="3136900"/>
            <a:chOff x="857224" y="1643050"/>
            <a:chExt cx="1857388" cy="1857388"/>
          </a:xfrm>
        </p:grpSpPr>
        <p:sp>
          <p:nvSpPr>
            <p:cNvPr id="22" name="椭圆 21"/>
            <p:cNvSpPr/>
            <p:nvPr/>
          </p:nvSpPr>
          <p:spPr>
            <a:xfrm>
              <a:off x="857224" y="1643050"/>
              <a:ext cx="1857388" cy="1857388"/>
            </a:xfrm>
            <a:prstGeom prst="ellipse">
              <a:avLst/>
            </a:prstGeom>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16400" name="矩形 22"/>
            <p:cNvSpPr>
              <a:spLocks noChangeArrowheads="1"/>
            </p:cNvSpPr>
            <p:nvPr/>
          </p:nvSpPr>
          <p:spPr bwMode="auto">
            <a:xfrm>
              <a:off x="1026430" y="1769955"/>
              <a:ext cx="1571636" cy="144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lnSpc>
                  <a:spcPct val="150000"/>
                </a:lnSpc>
              </a:pPr>
              <a:r>
                <a:rPr lang="zh-CN" altLang="en-US" sz="1600" dirty="0">
                  <a:solidFill>
                    <a:schemeClr val="bg1"/>
                  </a:solidFill>
                  <a:latin typeface="微软雅黑" pitchFamily="34" charset="-122"/>
                  <a:ea typeface="微软雅黑" pitchFamily="34" charset="-122"/>
                </a:rPr>
                <a:t>实现</a:t>
              </a:r>
              <a:r>
                <a:rPr lang="en-US" altLang="zh-CN" sz="3200" b="1" i="1" dirty="0">
                  <a:solidFill>
                    <a:schemeClr val="bg1"/>
                  </a:solidFill>
                  <a:latin typeface="微软雅黑" pitchFamily="34" charset="-122"/>
                  <a:ea typeface="微软雅黑" pitchFamily="34" charset="-122"/>
                </a:rPr>
                <a:t>5</a:t>
              </a:r>
              <a:r>
                <a:rPr lang="zh-CN" altLang="en-US" sz="1600" dirty="0">
                  <a:solidFill>
                    <a:schemeClr val="bg1"/>
                  </a:solidFill>
                  <a:latin typeface="微软雅黑" pitchFamily="34" charset="-122"/>
                  <a:ea typeface="微软雅黑" pitchFamily="34" charset="-122"/>
                </a:rPr>
                <a:t>大目标增长</a:t>
              </a:r>
              <a:endParaRPr lang="zh-CN" altLang="en-US" sz="1600" dirty="0">
                <a:solidFill>
                  <a:schemeClr val="bg1"/>
                </a:solidFill>
                <a:latin typeface="微软雅黑" pitchFamily="34" charset="-122"/>
                <a:ea typeface="微软雅黑" pitchFamily="34" charset="-122"/>
              </a:endParaRPr>
            </a:p>
            <a:p>
              <a:pPr algn="ctr">
                <a:lnSpc>
                  <a:spcPct val="150000"/>
                </a:lnSpc>
              </a:pPr>
              <a:r>
                <a:rPr lang="zh-CN" altLang="en-US" sz="1400" dirty="0">
                  <a:solidFill>
                    <a:schemeClr val="bg1"/>
                  </a:solidFill>
                  <a:latin typeface="微软雅黑" pitchFamily="34" charset="-122"/>
                  <a:ea typeface="微软雅黑" pitchFamily="34" charset="-122"/>
                </a:rPr>
                <a:t>销售规模</a:t>
              </a:r>
              <a:endParaRPr lang="zh-CN" altLang="en-US" sz="1400" dirty="0">
                <a:solidFill>
                  <a:schemeClr val="bg1"/>
                </a:solidFill>
                <a:latin typeface="微软雅黑" pitchFamily="34" charset="-122"/>
                <a:ea typeface="微软雅黑" pitchFamily="34" charset="-122"/>
              </a:endParaRPr>
            </a:p>
            <a:p>
              <a:pPr algn="ctr">
                <a:lnSpc>
                  <a:spcPct val="150000"/>
                </a:lnSpc>
              </a:pPr>
              <a:r>
                <a:rPr lang="zh-CN" altLang="en-US" sz="1400" dirty="0">
                  <a:solidFill>
                    <a:schemeClr val="bg1"/>
                  </a:solidFill>
                  <a:latin typeface="微软雅黑" pitchFamily="34" charset="-122"/>
                  <a:ea typeface="微软雅黑" pitchFamily="34" charset="-122"/>
                </a:rPr>
                <a:t>人均产出</a:t>
              </a:r>
              <a:endParaRPr lang="zh-CN" altLang="en-US" sz="1400" dirty="0">
                <a:solidFill>
                  <a:schemeClr val="bg1"/>
                </a:solidFill>
                <a:latin typeface="微软雅黑" pitchFamily="34" charset="-122"/>
                <a:ea typeface="微软雅黑" pitchFamily="34" charset="-122"/>
              </a:endParaRPr>
            </a:p>
            <a:p>
              <a:pPr algn="ctr">
                <a:lnSpc>
                  <a:spcPct val="150000"/>
                </a:lnSpc>
              </a:pPr>
              <a:r>
                <a:rPr lang="zh-CN" altLang="en-US" sz="1400" dirty="0">
                  <a:solidFill>
                    <a:schemeClr val="bg1"/>
                  </a:solidFill>
                  <a:latin typeface="微软雅黑" pitchFamily="34" charset="-122"/>
                  <a:ea typeface="微软雅黑" pitchFamily="34" charset="-122"/>
                </a:rPr>
                <a:t>海外销售占比</a:t>
              </a:r>
              <a:endParaRPr lang="zh-CN" altLang="en-US" sz="1400" dirty="0">
                <a:solidFill>
                  <a:schemeClr val="bg1"/>
                </a:solidFill>
                <a:latin typeface="微软雅黑" pitchFamily="34" charset="-122"/>
                <a:ea typeface="微软雅黑" pitchFamily="34" charset="-122"/>
              </a:endParaRPr>
            </a:p>
            <a:p>
              <a:pPr algn="ctr">
                <a:lnSpc>
                  <a:spcPct val="150000"/>
                </a:lnSpc>
              </a:pPr>
              <a:r>
                <a:rPr lang="zh-CN" altLang="en-US" sz="1400" dirty="0">
                  <a:solidFill>
                    <a:schemeClr val="bg1"/>
                  </a:solidFill>
                  <a:latin typeface="微软雅黑" pitchFamily="34" charset="-122"/>
                  <a:ea typeface="微软雅黑" pitchFamily="34" charset="-122"/>
                </a:rPr>
                <a:t>净资产收益率</a:t>
              </a:r>
              <a:endParaRPr lang="zh-CN" altLang="en-US" sz="1400" dirty="0">
                <a:solidFill>
                  <a:schemeClr val="bg1"/>
                </a:solidFill>
                <a:latin typeface="微软雅黑" pitchFamily="34" charset="-122"/>
                <a:ea typeface="微软雅黑" pitchFamily="34" charset="-122"/>
              </a:endParaRPr>
            </a:p>
            <a:p>
              <a:pPr algn="ctr">
                <a:lnSpc>
                  <a:spcPct val="150000"/>
                </a:lnSpc>
              </a:pPr>
              <a:r>
                <a:rPr lang="zh-CN" altLang="en-US" sz="1400" dirty="0">
                  <a:solidFill>
                    <a:schemeClr val="bg1"/>
                  </a:solidFill>
                  <a:latin typeface="微软雅黑" pitchFamily="34" charset="-122"/>
                  <a:ea typeface="微软雅黑" pitchFamily="34" charset="-122"/>
                </a:rPr>
                <a:t>产品竞争力</a:t>
              </a:r>
              <a:endParaRPr lang="zh-CN" altLang="en-US" sz="1400" dirty="0">
                <a:solidFill>
                  <a:schemeClr val="bg1"/>
                </a:solidFill>
                <a:latin typeface="微软雅黑" pitchFamily="34" charset="-122"/>
                <a:ea typeface="微软雅黑" pitchFamily="34" charset="-122"/>
              </a:endParaRPr>
            </a:p>
          </p:txBody>
        </p:sp>
      </p:grpSp>
      <p:grpSp>
        <p:nvGrpSpPr>
          <p:cNvPr id="14" name="组合 13"/>
          <p:cNvGrpSpPr/>
          <p:nvPr/>
        </p:nvGrpSpPr>
        <p:grpSpPr bwMode="auto">
          <a:xfrm>
            <a:off x="2571750" y="2071688"/>
            <a:ext cx="2428875" cy="2428875"/>
            <a:chOff x="797364" y="1643050"/>
            <a:chExt cx="1857388" cy="1857388"/>
          </a:xfrm>
        </p:grpSpPr>
        <p:sp>
          <p:nvSpPr>
            <p:cNvPr id="15" name="椭圆 14"/>
            <p:cNvSpPr/>
            <p:nvPr/>
          </p:nvSpPr>
          <p:spPr>
            <a:xfrm>
              <a:off x="797364" y="1643050"/>
              <a:ext cx="1857388" cy="1857388"/>
            </a:xfrm>
            <a:prstGeom prst="ellipse">
              <a:avLst/>
            </a:prstGeom>
          </p:spPr>
          <p:style>
            <a:lnRef idx="3">
              <a:schemeClr val="lt1"/>
            </a:lnRef>
            <a:fillRef idx="1">
              <a:schemeClr val="accent5"/>
            </a:fillRef>
            <a:effectRef idx="1">
              <a:schemeClr val="accent5"/>
            </a:effectRef>
            <a:fontRef idx="minor">
              <a:schemeClr val="lt1"/>
            </a:fontRef>
          </p:style>
          <p:txBody>
            <a:bodyPr anchor="ctr"/>
            <a:lstStyle/>
            <a:p>
              <a:pPr algn="ctr">
                <a:spcBef>
                  <a:spcPts val="0"/>
                </a:spcBef>
                <a:spcAft>
                  <a:spcPts val="0"/>
                </a:spcAft>
                <a:defRPr/>
              </a:pPr>
              <a:endParaRPr lang="zh-CN" altLang="en-US"/>
            </a:p>
          </p:txBody>
        </p:sp>
        <p:sp>
          <p:nvSpPr>
            <p:cNvPr id="16398" name="矩形 16"/>
            <p:cNvSpPr>
              <a:spLocks noChangeArrowheads="1"/>
            </p:cNvSpPr>
            <p:nvPr/>
          </p:nvSpPr>
          <p:spPr bwMode="auto">
            <a:xfrm>
              <a:off x="976943" y="1836176"/>
              <a:ext cx="1571636" cy="1508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lnSpc>
                  <a:spcPct val="150000"/>
                </a:lnSpc>
              </a:pPr>
              <a:r>
                <a:rPr lang="zh-CN" altLang="en-US" sz="1600">
                  <a:solidFill>
                    <a:schemeClr val="bg1"/>
                  </a:solidFill>
                  <a:latin typeface="微软雅黑" pitchFamily="34" charset="-122"/>
                  <a:ea typeface="微软雅黑" pitchFamily="34" charset="-122"/>
                </a:rPr>
                <a:t>完善</a:t>
              </a:r>
              <a:r>
                <a:rPr lang="en-US" altLang="zh-CN" sz="3200" b="1" i="1">
                  <a:solidFill>
                    <a:schemeClr val="bg1"/>
                  </a:solidFill>
                  <a:latin typeface="微软雅黑" pitchFamily="34" charset="-122"/>
                  <a:ea typeface="微软雅黑" pitchFamily="34" charset="-122"/>
                </a:rPr>
                <a:t>3</a:t>
              </a:r>
              <a:r>
                <a:rPr lang="zh-CN" altLang="en-US" sz="1600">
                  <a:solidFill>
                    <a:schemeClr val="bg1"/>
                  </a:solidFill>
                  <a:latin typeface="微软雅黑" pitchFamily="34" charset="-122"/>
                  <a:ea typeface="微软雅黑" pitchFamily="34" charset="-122"/>
                </a:rPr>
                <a:t>大平台</a:t>
              </a:r>
              <a:endParaRPr lang="zh-CN" altLang="en-US" sz="1600">
                <a:solidFill>
                  <a:schemeClr val="bg1"/>
                </a:solidFill>
                <a:latin typeface="微软雅黑" pitchFamily="34" charset="-122"/>
                <a:ea typeface="微软雅黑" pitchFamily="34" charset="-122"/>
              </a:endParaRPr>
            </a:p>
            <a:p>
              <a:pPr algn="ctr">
                <a:lnSpc>
                  <a:spcPct val="150000"/>
                </a:lnSpc>
              </a:pPr>
              <a:r>
                <a:rPr lang="zh-CN" altLang="en-US" sz="1400">
                  <a:solidFill>
                    <a:schemeClr val="bg1"/>
                  </a:solidFill>
                  <a:latin typeface="微软雅黑" pitchFamily="34" charset="-122"/>
                  <a:ea typeface="微软雅黑" pitchFamily="34" charset="-122"/>
                </a:rPr>
                <a:t>核心研发</a:t>
              </a:r>
              <a:endParaRPr lang="zh-CN" altLang="en-US" sz="1400">
                <a:solidFill>
                  <a:schemeClr val="bg1"/>
                </a:solidFill>
                <a:latin typeface="微软雅黑" pitchFamily="34" charset="-122"/>
                <a:ea typeface="微软雅黑" pitchFamily="34" charset="-122"/>
              </a:endParaRPr>
            </a:p>
            <a:p>
              <a:pPr algn="ctr">
                <a:lnSpc>
                  <a:spcPct val="150000"/>
                </a:lnSpc>
              </a:pPr>
              <a:r>
                <a:rPr lang="zh-CN" altLang="en-US" sz="1400">
                  <a:solidFill>
                    <a:schemeClr val="bg1"/>
                  </a:solidFill>
                  <a:latin typeface="微软雅黑" pitchFamily="34" charset="-122"/>
                  <a:ea typeface="微软雅黑" pitchFamily="34" charset="-122"/>
                </a:rPr>
                <a:t>市场营销</a:t>
              </a:r>
              <a:endParaRPr lang="zh-CN" altLang="en-US" sz="1400">
                <a:solidFill>
                  <a:schemeClr val="bg1"/>
                </a:solidFill>
                <a:latin typeface="微软雅黑" pitchFamily="34" charset="-122"/>
                <a:ea typeface="微软雅黑" pitchFamily="34" charset="-122"/>
              </a:endParaRPr>
            </a:p>
            <a:p>
              <a:pPr algn="ctr">
                <a:lnSpc>
                  <a:spcPct val="150000"/>
                </a:lnSpc>
              </a:pPr>
              <a:r>
                <a:rPr lang="zh-CN" altLang="en-US" sz="1400">
                  <a:solidFill>
                    <a:schemeClr val="bg1"/>
                  </a:solidFill>
                  <a:latin typeface="微软雅黑" pitchFamily="34" charset="-122"/>
                  <a:ea typeface="微软雅黑" pitchFamily="34" charset="-122"/>
                </a:rPr>
                <a:t>先进制造</a:t>
              </a:r>
              <a:endParaRPr lang="zh-CN" altLang="en-US" sz="1400">
                <a:solidFill>
                  <a:schemeClr val="bg1"/>
                </a:solidFill>
                <a:latin typeface="微软雅黑" pitchFamily="34" charset="-122"/>
                <a:ea typeface="微软雅黑" pitchFamily="34" charset="-122"/>
              </a:endParaRPr>
            </a:p>
          </p:txBody>
        </p:sp>
      </p:grpSp>
      <p:grpSp>
        <p:nvGrpSpPr>
          <p:cNvPr id="10" name="组合 9"/>
          <p:cNvGrpSpPr/>
          <p:nvPr/>
        </p:nvGrpSpPr>
        <p:grpSpPr bwMode="auto">
          <a:xfrm>
            <a:off x="1428750" y="3643313"/>
            <a:ext cx="2005013" cy="2005012"/>
            <a:chOff x="857224" y="1643050"/>
            <a:chExt cx="2005034" cy="2005034"/>
          </a:xfrm>
        </p:grpSpPr>
        <p:sp>
          <p:nvSpPr>
            <p:cNvPr id="11" name="椭圆 10"/>
            <p:cNvSpPr/>
            <p:nvPr/>
          </p:nvSpPr>
          <p:spPr>
            <a:xfrm>
              <a:off x="857224" y="1643050"/>
              <a:ext cx="2005034" cy="200503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spcBef>
                  <a:spcPts val="0"/>
                </a:spcBef>
                <a:spcAft>
                  <a:spcPts val="0"/>
                </a:spcAft>
                <a:defRPr/>
              </a:pPr>
              <a:endParaRPr lang="zh-CN" altLang="en-US"/>
            </a:p>
          </p:txBody>
        </p:sp>
        <p:sp>
          <p:nvSpPr>
            <p:cNvPr id="16396" name="矩形 12"/>
            <p:cNvSpPr>
              <a:spLocks noChangeArrowheads="1"/>
            </p:cNvSpPr>
            <p:nvPr/>
          </p:nvSpPr>
          <p:spPr bwMode="auto">
            <a:xfrm>
              <a:off x="1071538" y="1857364"/>
              <a:ext cx="1571636" cy="143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lnSpc>
                  <a:spcPct val="150000"/>
                </a:lnSpc>
              </a:pPr>
              <a:r>
                <a:rPr lang="zh-CN" altLang="en-US" sz="1600" dirty="0">
                  <a:solidFill>
                    <a:schemeClr val="bg1"/>
                  </a:solidFill>
                  <a:latin typeface="微软雅黑" pitchFamily="34" charset="-122"/>
                  <a:ea typeface="微软雅黑" pitchFamily="34" charset="-122"/>
                </a:rPr>
                <a:t>坚持</a:t>
              </a:r>
              <a:r>
                <a:rPr lang="en-US" altLang="zh-CN" sz="3200" b="1" i="1" dirty="0">
                  <a:solidFill>
                    <a:schemeClr val="bg1"/>
                  </a:solidFill>
                  <a:latin typeface="微软雅黑" pitchFamily="34" charset="-122"/>
                  <a:ea typeface="微软雅黑" pitchFamily="34" charset="-122"/>
                </a:rPr>
                <a:t>2</a:t>
              </a:r>
              <a:r>
                <a:rPr lang="zh-CN" altLang="en-US" sz="1600" dirty="0">
                  <a:solidFill>
                    <a:schemeClr val="bg1"/>
                  </a:solidFill>
                  <a:latin typeface="微软雅黑" pitchFamily="34" charset="-122"/>
                  <a:ea typeface="微软雅黑" pitchFamily="34" charset="-122"/>
                </a:rPr>
                <a:t>大战略</a:t>
              </a:r>
              <a:endParaRPr lang="en-US" altLang="zh-CN" sz="1600" dirty="0">
                <a:solidFill>
                  <a:schemeClr val="bg1"/>
                </a:solidFill>
                <a:latin typeface="微软雅黑" pitchFamily="34" charset="-122"/>
                <a:ea typeface="微软雅黑" pitchFamily="34" charset="-122"/>
              </a:endParaRPr>
            </a:p>
            <a:p>
              <a:pPr algn="ctr">
                <a:lnSpc>
                  <a:spcPct val="150000"/>
                </a:lnSpc>
              </a:pPr>
              <a:r>
                <a:rPr lang="zh-CN" altLang="en-US" sz="1400" dirty="0">
                  <a:solidFill>
                    <a:schemeClr val="bg1"/>
                  </a:solidFill>
                  <a:latin typeface="微软雅黑" pitchFamily="34" charset="-122"/>
                  <a:ea typeface="微软雅黑" pitchFamily="34" charset="-122"/>
                </a:rPr>
                <a:t>自主创新</a:t>
              </a:r>
              <a:endParaRPr lang="zh-CN" altLang="en-US" sz="1400" dirty="0">
                <a:solidFill>
                  <a:schemeClr val="bg1"/>
                </a:solidFill>
                <a:latin typeface="微软雅黑" pitchFamily="34" charset="-122"/>
                <a:ea typeface="微软雅黑" pitchFamily="34" charset="-122"/>
              </a:endParaRPr>
            </a:p>
            <a:p>
              <a:pPr algn="ctr">
                <a:lnSpc>
                  <a:spcPct val="150000"/>
                </a:lnSpc>
              </a:pPr>
              <a:r>
                <a:rPr lang="zh-CN" altLang="en-US" sz="1400" dirty="0">
                  <a:solidFill>
                    <a:schemeClr val="bg1"/>
                  </a:solidFill>
                  <a:latin typeface="微软雅黑" pitchFamily="34" charset="-122"/>
                  <a:ea typeface="微软雅黑" pitchFamily="34" charset="-122"/>
                </a:rPr>
                <a:t>人才兴企</a:t>
              </a:r>
              <a:endParaRPr lang="zh-CN" altLang="en-US" sz="1400" dirty="0">
                <a:solidFill>
                  <a:schemeClr val="bg1"/>
                </a:solidFill>
                <a:latin typeface="微软雅黑" pitchFamily="34" charset="-122"/>
                <a:ea typeface="微软雅黑" pitchFamily="34" charset="-122"/>
              </a:endParaRPr>
            </a:p>
          </p:txBody>
        </p:sp>
      </p:grpSp>
      <p:sp>
        <p:nvSpPr>
          <p:cNvPr id="24" name="椭圆 23"/>
          <p:cNvSpPr/>
          <p:nvPr/>
        </p:nvSpPr>
        <p:spPr>
          <a:xfrm>
            <a:off x="46038" y="1185863"/>
            <a:ext cx="3240087" cy="1905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10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15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200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nodeType="withEffect">
                                  <p:stCondLst>
                                    <p:cond delay="25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D:\1素材\科技素材\233_2700x1800_300dpi_zcool.com.cn.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285750" y="71438"/>
            <a:ext cx="2884488" cy="769937"/>
          </a:xfrm>
          <a:prstGeom prst="rect">
            <a:avLst/>
          </a:prstGeom>
        </p:spPr>
        <p:txBody>
          <a:bodyPr wrap="none">
            <a:spAutoFit/>
          </a:bodyPr>
          <a:lstStyle/>
          <a:p>
            <a:pPr>
              <a:spcBef>
                <a:spcPts val="0"/>
              </a:spcBef>
              <a:spcAft>
                <a:spcPts val="0"/>
              </a:spcAft>
              <a:defRPr/>
            </a:pPr>
            <a:r>
              <a:rPr lang="en-US" altLang="zh-CN" sz="4400" dirty="0">
                <a:solidFill>
                  <a:schemeClr val="bg2">
                    <a:lumMod val="50000"/>
                  </a:schemeClr>
                </a:solidFill>
                <a:latin typeface="+mn-lt"/>
                <a:ea typeface="+mn-ea"/>
              </a:rPr>
              <a:t>ECOSPHERE</a:t>
            </a:r>
            <a:endParaRPr lang="zh-CN" altLang="en-US" sz="4400" dirty="0">
              <a:solidFill>
                <a:schemeClr val="bg2">
                  <a:lumMod val="50000"/>
                </a:schemeClr>
              </a:solidFill>
              <a:latin typeface="+mn-lt"/>
              <a:ea typeface="+mn-ea"/>
            </a:endParaRPr>
          </a:p>
        </p:txBody>
      </p:sp>
      <p:sp>
        <p:nvSpPr>
          <p:cNvPr id="17412" name="矩形 4"/>
          <p:cNvSpPr>
            <a:spLocks noChangeArrowheads="1"/>
          </p:cNvSpPr>
          <p:nvPr/>
        </p:nvSpPr>
        <p:spPr bwMode="auto">
          <a:xfrm>
            <a:off x="342900" y="695325"/>
            <a:ext cx="9429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dirty="0" smtClean="0">
                <a:solidFill>
                  <a:schemeClr val="bg1"/>
                </a:solidFill>
                <a:latin typeface="微软雅黑" pitchFamily="34" charset="-122"/>
                <a:ea typeface="微软雅黑" pitchFamily="34" charset="-122"/>
              </a:rPr>
              <a:t>生态圈</a:t>
            </a:r>
            <a:endParaRPr lang="zh-CN" altLang="en-US" dirty="0">
              <a:solidFill>
                <a:schemeClr val="bg1"/>
              </a:solidFill>
              <a:latin typeface="微软雅黑" pitchFamily="34" charset="-122"/>
              <a:ea typeface="微软雅黑" pitchFamily="34" charset="-122"/>
            </a:endParaRPr>
          </a:p>
        </p:txBody>
      </p:sp>
      <p:sp>
        <p:nvSpPr>
          <p:cNvPr id="24" name="椭圆 23"/>
          <p:cNvSpPr/>
          <p:nvPr/>
        </p:nvSpPr>
        <p:spPr>
          <a:xfrm>
            <a:off x="252413" y="690563"/>
            <a:ext cx="2519362" cy="1905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17414" name="矩形 20"/>
          <p:cNvSpPr>
            <a:spLocks noChangeArrowheads="1"/>
          </p:cNvSpPr>
          <p:nvPr/>
        </p:nvSpPr>
        <p:spPr bwMode="auto">
          <a:xfrm>
            <a:off x="334963" y="965200"/>
            <a:ext cx="33083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400">
                <a:solidFill>
                  <a:schemeClr val="bg1"/>
                </a:solidFill>
                <a:latin typeface="微软雅黑" pitchFamily="34" charset="-122"/>
                <a:ea typeface="微软雅黑" pitchFamily="34" charset="-122"/>
              </a:rPr>
              <a:t>传统的高精度</a:t>
            </a:r>
            <a:r>
              <a:rPr lang="en-US" altLang="zh-CN" sz="1400">
                <a:solidFill>
                  <a:schemeClr val="bg1"/>
                </a:solidFill>
                <a:latin typeface="微软雅黑" pitchFamily="34" charset="-122"/>
                <a:ea typeface="微软雅黑" pitchFamily="34" charset="-122"/>
              </a:rPr>
              <a:t>GNSS</a:t>
            </a:r>
            <a:r>
              <a:rPr lang="zh-CN" altLang="en-US" sz="1400">
                <a:solidFill>
                  <a:schemeClr val="bg1"/>
                </a:solidFill>
                <a:latin typeface="微软雅黑" pitchFamily="34" charset="-122"/>
                <a:ea typeface="微软雅黑" pitchFamily="34" charset="-122"/>
              </a:rPr>
              <a:t>生态圈在发生裂变，新的高精度</a:t>
            </a:r>
            <a:r>
              <a:rPr lang="en-US" altLang="zh-CN" sz="1400">
                <a:solidFill>
                  <a:schemeClr val="bg1"/>
                </a:solidFill>
                <a:latin typeface="微软雅黑" pitchFamily="34" charset="-122"/>
                <a:ea typeface="微软雅黑" pitchFamily="34" charset="-122"/>
              </a:rPr>
              <a:t>GNSS</a:t>
            </a:r>
            <a:r>
              <a:rPr lang="zh-CN" altLang="en-US" sz="1400">
                <a:solidFill>
                  <a:schemeClr val="bg1"/>
                </a:solidFill>
                <a:latin typeface="微软雅黑" pitchFamily="34" charset="-122"/>
                <a:ea typeface="微软雅黑" pitchFamily="34" charset="-122"/>
              </a:rPr>
              <a:t>生态圈正在形成</a:t>
            </a:r>
            <a:r>
              <a:rPr lang="en-US" altLang="zh-CN" sz="1400">
                <a:solidFill>
                  <a:schemeClr val="bg1"/>
                </a:solidFill>
                <a:latin typeface="微软雅黑" pitchFamily="34" charset="-122"/>
                <a:ea typeface="微软雅黑" pitchFamily="34" charset="-122"/>
              </a:rPr>
              <a:t>……</a:t>
            </a:r>
            <a:endParaRPr lang="zh-CN" altLang="en-US" sz="1400">
              <a:solidFill>
                <a:schemeClr val="bg1"/>
              </a:solidFill>
              <a:latin typeface="微软雅黑" pitchFamily="34" charset="-122"/>
              <a:ea typeface="微软雅黑" pitchFamily="34" charset="-122"/>
            </a:endParaRPr>
          </a:p>
        </p:txBody>
      </p:sp>
      <p:pic>
        <p:nvPicPr>
          <p:cNvPr id="1026" name="Picture 2" descr="E:\内部处理文件+杂\高阳\062913-生态图改稿（for高阳）\P6\生态圈_P6-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130" y="1269131"/>
            <a:ext cx="5391150"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out)">
                                      <p:cBhvr>
                                        <p:cTn id="7" dur="3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bwMode="auto">
          <a:xfrm>
            <a:off x="282575" y="1857375"/>
            <a:ext cx="3451225" cy="4319588"/>
            <a:chOff x="282575" y="1857364"/>
            <a:chExt cx="3451225" cy="4319317"/>
          </a:xfrm>
        </p:grpSpPr>
        <p:pic>
          <p:nvPicPr>
            <p:cNvPr id="1845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82575" y="1857364"/>
              <a:ext cx="3451225" cy="3721100"/>
            </a:xfrm>
            <a:prstGeom prst="rect">
              <a:avLst/>
            </a:prstGeom>
            <a:solidFill>
              <a:srgbClr val="EDEDED"/>
            </a:solidFill>
            <a:ln w="88900" cap="sq">
              <a:solidFill>
                <a:srgbClr val="FFFFFF"/>
              </a:solidFill>
              <a:miter lim="800000"/>
              <a:headEnd/>
              <a:tailEnd/>
            </a:ln>
          </p:spPr>
        </p:pic>
        <p:sp>
          <p:nvSpPr>
            <p:cNvPr id="18457" name="矩形 6"/>
            <p:cNvSpPr>
              <a:spLocks noChangeArrowheads="1"/>
            </p:cNvSpPr>
            <p:nvPr/>
          </p:nvSpPr>
          <p:spPr bwMode="auto">
            <a:xfrm>
              <a:off x="428596" y="5715016"/>
              <a:ext cx="3105150" cy="461665"/>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a:solidFill>
                    <a:schemeClr val="bg2"/>
                  </a:solidFill>
                  <a:latin typeface="微软雅黑" pitchFamily="34" charset="-122"/>
                  <a:ea typeface="微软雅黑" pitchFamily="34" charset="-122"/>
                  <a:sym typeface="Arial" pitchFamily="34" charset="0"/>
                </a:rPr>
                <a:t>首个唯一拥有国际海运事业无线电技术委员会</a:t>
              </a:r>
              <a:r>
                <a:rPr lang="en-US" altLang="zh-CN" sz="1200" b="1">
                  <a:solidFill>
                    <a:schemeClr val="bg2"/>
                  </a:solidFill>
                  <a:latin typeface="微软雅黑" pitchFamily="34" charset="-122"/>
                  <a:ea typeface="微软雅黑" pitchFamily="34" charset="-122"/>
                  <a:sym typeface="Arial" pitchFamily="34" charset="0"/>
                </a:rPr>
                <a:t>RTCM</a:t>
              </a:r>
              <a:r>
                <a:rPr lang="zh-CN" altLang="en-US" sz="1200">
                  <a:solidFill>
                    <a:schemeClr val="bg2"/>
                  </a:solidFill>
                  <a:latin typeface="微软雅黑" pitchFamily="34" charset="-122"/>
                  <a:ea typeface="微软雅黑" pitchFamily="34" charset="-122"/>
                  <a:sym typeface="Arial" pitchFamily="34" charset="0"/>
                </a:rPr>
                <a:t>专属报文号的中国企业</a:t>
              </a:r>
              <a:endParaRPr lang="zh-CN" altLang="en-US" sz="1200">
                <a:solidFill>
                  <a:schemeClr val="bg2"/>
                </a:solidFill>
                <a:latin typeface="微软雅黑" pitchFamily="34" charset="-122"/>
                <a:ea typeface="微软雅黑" pitchFamily="34" charset="-122"/>
                <a:sym typeface="Arial" pitchFamily="34" charset="0"/>
              </a:endParaRPr>
            </a:p>
          </p:txBody>
        </p:sp>
      </p:grpSp>
      <p:grpSp>
        <p:nvGrpSpPr>
          <p:cNvPr id="25" name="组合 24"/>
          <p:cNvGrpSpPr/>
          <p:nvPr/>
        </p:nvGrpSpPr>
        <p:grpSpPr bwMode="auto">
          <a:xfrm>
            <a:off x="3635897" y="951989"/>
            <a:ext cx="1386656" cy="1974132"/>
            <a:chOff x="4286249" y="1612216"/>
            <a:chExt cx="1386881" cy="1973710"/>
          </a:xfrm>
        </p:grpSpPr>
        <p:pic>
          <p:nvPicPr>
            <p:cNvPr id="1845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49" y="1785926"/>
              <a:ext cx="1362295"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13"/>
            <p:cNvSpPr/>
            <p:nvPr/>
          </p:nvSpPr>
          <p:spPr>
            <a:xfrm>
              <a:off x="4321948" y="1612216"/>
              <a:ext cx="1351182" cy="215854"/>
            </a:xfrm>
            <a:prstGeom prst="rect">
              <a:avLst/>
            </a:prstGeom>
          </p:spPr>
          <p:txBody>
            <a:bodyPr wrap="none">
              <a:spAutoFit/>
            </a:bodyPr>
            <a:lstStyle/>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2013</a:t>
              </a:r>
              <a:r>
                <a:rPr lang="zh-CN" altLang="en-US" sz="800" dirty="0">
                  <a:solidFill>
                    <a:schemeClr val="tx1">
                      <a:lumMod val="50000"/>
                      <a:lumOff val="50000"/>
                    </a:schemeClr>
                  </a:solidFill>
                  <a:latin typeface="微软雅黑" pitchFamily="34" charset="-122"/>
                  <a:ea typeface="微软雅黑" pitchFamily="34" charset="-122"/>
                </a:rPr>
                <a:t>年度最佳北斗产品奖</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26" name="组合 25"/>
          <p:cNvGrpSpPr/>
          <p:nvPr/>
        </p:nvGrpSpPr>
        <p:grpSpPr bwMode="auto">
          <a:xfrm>
            <a:off x="4298156" y="1161480"/>
            <a:ext cx="1273175" cy="2195512"/>
            <a:chOff x="5715008" y="1785926"/>
            <a:chExt cx="1273609" cy="2195942"/>
          </a:xfrm>
        </p:grpSpPr>
        <p:pic>
          <p:nvPicPr>
            <p:cNvPr id="1845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8" y="1785926"/>
              <a:ext cx="1273609"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5786470" y="3643665"/>
              <a:ext cx="1108453" cy="338203"/>
            </a:xfrm>
            <a:prstGeom prst="rect">
              <a:avLst/>
            </a:prstGeom>
          </p:spPr>
          <p:txBody>
            <a:bodyPr wrap="none">
              <a:spAutoFit/>
            </a:bodyPr>
            <a:lstStyle/>
            <a:p>
              <a:pPr algn="ctr">
                <a:spcBef>
                  <a:spcPts val="0"/>
                </a:spcBef>
                <a:spcAft>
                  <a:spcPts val="0"/>
                </a:spcAft>
                <a:defRPr/>
              </a:pPr>
              <a:r>
                <a:rPr lang="zh-CN" altLang="en-US" sz="800" dirty="0">
                  <a:solidFill>
                    <a:schemeClr val="tx1">
                      <a:lumMod val="50000"/>
                      <a:lumOff val="50000"/>
                    </a:schemeClr>
                  </a:solidFill>
                  <a:latin typeface="微软雅黑" pitchFamily="34" charset="-122"/>
                  <a:ea typeface="微软雅黑" pitchFamily="34" charset="-122"/>
                </a:rPr>
                <a:t>国军标质量管理体系</a:t>
              </a:r>
              <a:endParaRPr lang="zh-CN" altLang="en-US" sz="800" dirty="0">
                <a:solidFill>
                  <a:schemeClr val="tx1">
                    <a:lumMod val="50000"/>
                    <a:lumOff val="50000"/>
                  </a:schemeClr>
                </a:solidFill>
                <a:latin typeface="微软雅黑" pitchFamily="34" charset="-122"/>
                <a:ea typeface="微软雅黑" pitchFamily="34" charset="-122"/>
              </a:endParaRPr>
            </a:p>
            <a:p>
              <a:pPr algn="ctr">
                <a:spcBef>
                  <a:spcPts val="0"/>
                </a:spcBef>
                <a:spcAft>
                  <a:spcPts val="0"/>
                </a:spcAft>
                <a:defRPr/>
              </a:pPr>
              <a:r>
                <a:rPr lang="zh-CN" altLang="en-US" sz="800" dirty="0">
                  <a:solidFill>
                    <a:schemeClr val="tx1">
                      <a:lumMod val="50000"/>
                      <a:lumOff val="50000"/>
                    </a:schemeClr>
                  </a:solidFill>
                  <a:latin typeface="微软雅黑" pitchFamily="34" charset="-122"/>
                  <a:ea typeface="微软雅黑" pitchFamily="34" charset="-122"/>
                </a:rPr>
                <a:t>认证证书</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27" name="组合 26"/>
          <p:cNvGrpSpPr/>
          <p:nvPr/>
        </p:nvGrpSpPr>
        <p:grpSpPr bwMode="auto">
          <a:xfrm>
            <a:off x="5217070" y="951989"/>
            <a:ext cx="1227138" cy="1988097"/>
            <a:chOff x="7143768" y="1598254"/>
            <a:chExt cx="1226971" cy="1987672"/>
          </a:xfrm>
        </p:grpSpPr>
        <p:pic>
          <p:nvPicPr>
            <p:cNvPr id="1845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68" y="1785926"/>
              <a:ext cx="1226971"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5"/>
            <p:cNvSpPr/>
            <p:nvPr/>
          </p:nvSpPr>
          <p:spPr>
            <a:xfrm>
              <a:off x="7213836" y="1598254"/>
              <a:ext cx="1011099" cy="215854"/>
            </a:xfrm>
            <a:prstGeom prst="rect">
              <a:avLst/>
            </a:prstGeom>
          </p:spPr>
          <p:txBody>
            <a:bodyPr wrap="none">
              <a:spAutoFit/>
            </a:bodyPr>
            <a:lstStyle/>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ISO9001</a:t>
              </a:r>
              <a:r>
                <a:rPr lang="zh-CN" altLang="en-US" sz="800" dirty="0">
                  <a:solidFill>
                    <a:schemeClr val="tx1">
                      <a:lumMod val="50000"/>
                      <a:lumOff val="50000"/>
                    </a:schemeClr>
                  </a:solidFill>
                  <a:latin typeface="微软雅黑" pitchFamily="34" charset="-122"/>
                  <a:ea typeface="微软雅黑" pitchFamily="34" charset="-122"/>
                </a:rPr>
                <a:t>认证证书</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28" name="组合 27"/>
          <p:cNvGrpSpPr/>
          <p:nvPr/>
        </p:nvGrpSpPr>
        <p:grpSpPr bwMode="auto">
          <a:xfrm>
            <a:off x="5868442" y="1143372"/>
            <a:ext cx="1439862" cy="2195512"/>
            <a:chOff x="4214810" y="4071942"/>
            <a:chExt cx="1440000" cy="2195942"/>
          </a:xfrm>
        </p:grpSpPr>
        <p:pic>
          <p:nvPicPr>
            <p:cNvPr id="1844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4810" y="4071942"/>
              <a:ext cx="1440000"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p:cNvSpPr/>
            <p:nvPr/>
          </p:nvSpPr>
          <p:spPr>
            <a:xfrm>
              <a:off x="4495824" y="5929681"/>
              <a:ext cx="1004984" cy="338203"/>
            </a:xfrm>
            <a:prstGeom prst="rect">
              <a:avLst/>
            </a:prstGeom>
          </p:spPr>
          <p:txBody>
            <a:bodyPr wrap="none">
              <a:spAutoFit/>
            </a:bodyPr>
            <a:lstStyle/>
            <a:p>
              <a:pPr algn="ctr">
                <a:spcBef>
                  <a:spcPts val="0"/>
                </a:spcBef>
                <a:spcAft>
                  <a:spcPts val="0"/>
                </a:spcAft>
                <a:defRPr/>
              </a:pPr>
              <a:r>
                <a:rPr lang="zh-CN" altLang="en-US" sz="800" dirty="0">
                  <a:solidFill>
                    <a:schemeClr val="tx1">
                      <a:lumMod val="50000"/>
                      <a:lumOff val="50000"/>
                    </a:schemeClr>
                  </a:solidFill>
                  <a:latin typeface="微软雅黑" pitchFamily="34" charset="-122"/>
                  <a:ea typeface="微软雅黑" pitchFamily="34" charset="-122"/>
                </a:rPr>
                <a:t>多名骨干员工获得</a:t>
              </a:r>
              <a:endParaRPr lang="zh-CN" altLang="en-US" sz="800" dirty="0">
                <a:solidFill>
                  <a:schemeClr val="tx1">
                    <a:lumMod val="50000"/>
                    <a:lumOff val="50000"/>
                  </a:schemeClr>
                </a:solidFill>
                <a:latin typeface="微软雅黑" pitchFamily="34" charset="-122"/>
                <a:ea typeface="微软雅黑" pitchFamily="34" charset="-122"/>
              </a:endParaRPr>
            </a:p>
            <a:p>
              <a:pPr algn="ctr">
                <a:spcBef>
                  <a:spcPts val="0"/>
                </a:spcBef>
                <a:spcAft>
                  <a:spcPts val="0"/>
                </a:spcAft>
                <a:defRPr/>
              </a:pPr>
              <a:r>
                <a:rPr lang="zh-CN" altLang="en-US" sz="800" dirty="0">
                  <a:solidFill>
                    <a:schemeClr val="tx1">
                      <a:lumMod val="50000"/>
                      <a:lumOff val="50000"/>
                    </a:schemeClr>
                  </a:solidFill>
                  <a:latin typeface="微软雅黑" pitchFamily="34" charset="-122"/>
                  <a:ea typeface="微软雅黑" pitchFamily="34" charset="-122"/>
                </a:rPr>
                <a:t>上海市科学技术奖</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29" name="组合 28"/>
          <p:cNvGrpSpPr/>
          <p:nvPr/>
        </p:nvGrpSpPr>
        <p:grpSpPr bwMode="auto">
          <a:xfrm>
            <a:off x="6879681" y="907682"/>
            <a:ext cx="1292721" cy="2053446"/>
            <a:chOff x="5693871" y="3818094"/>
            <a:chExt cx="1292986" cy="2053848"/>
          </a:xfrm>
        </p:grpSpPr>
        <p:pic>
          <p:nvPicPr>
            <p:cNvPr id="18446"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08" y="4071942"/>
              <a:ext cx="1271849"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p:cNvSpPr/>
            <p:nvPr/>
          </p:nvSpPr>
          <p:spPr>
            <a:xfrm>
              <a:off x="5693871" y="3818094"/>
              <a:ext cx="1043201" cy="338203"/>
            </a:xfrm>
            <a:prstGeom prst="rect">
              <a:avLst/>
            </a:prstGeom>
          </p:spPr>
          <p:txBody>
            <a:bodyPr wrap="none">
              <a:spAutoFit/>
            </a:bodyPr>
            <a:lstStyle/>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T300 GNSS</a:t>
              </a:r>
              <a:r>
                <a:rPr lang="zh-CN" altLang="en-US" sz="800" dirty="0">
                  <a:solidFill>
                    <a:schemeClr val="tx1">
                      <a:lumMod val="50000"/>
                      <a:lumOff val="50000"/>
                    </a:schemeClr>
                  </a:solidFill>
                  <a:latin typeface="微软雅黑" pitchFamily="34" charset="-122"/>
                  <a:ea typeface="微软雅黑" pitchFamily="34" charset="-122"/>
                </a:rPr>
                <a:t>接收机</a:t>
              </a:r>
              <a:endParaRPr lang="zh-CN" altLang="en-US" sz="800" dirty="0">
                <a:solidFill>
                  <a:schemeClr val="tx1">
                    <a:lumMod val="50000"/>
                    <a:lumOff val="50000"/>
                  </a:schemeClr>
                </a:solidFill>
                <a:latin typeface="微软雅黑" pitchFamily="34" charset="-122"/>
                <a:ea typeface="微软雅黑" pitchFamily="34" charset="-122"/>
              </a:endParaRPr>
            </a:p>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CE</a:t>
              </a:r>
              <a:r>
                <a:rPr lang="zh-CN" altLang="en-US" sz="800" dirty="0">
                  <a:solidFill>
                    <a:schemeClr val="tx1">
                      <a:lumMod val="50000"/>
                      <a:lumOff val="50000"/>
                    </a:schemeClr>
                  </a:solidFill>
                  <a:latin typeface="微软雅黑" pitchFamily="34" charset="-122"/>
                  <a:ea typeface="微软雅黑" pitchFamily="34" charset="-122"/>
                </a:rPr>
                <a:t>证书</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30" name="组合 29"/>
          <p:cNvGrpSpPr/>
          <p:nvPr/>
        </p:nvGrpSpPr>
        <p:grpSpPr bwMode="auto">
          <a:xfrm>
            <a:off x="7812360" y="1139577"/>
            <a:ext cx="1320800" cy="2073275"/>
            <a:chOff x="7143768" y="4071942"/>
            <a:chExt cx="1320326" cy="2072832"/>
          </a:xfrm>
        </p:grpSpPr>
        <p:pic>
          <p:nvPicPr>
            <p:cNvPr id="18444"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43768" y="4071942"/>
              <a:ext cx="1320326"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矩形 18"/>
            <p:cNvSpPr/>
            <p:nvPr/>
          </p:nvSpPr>
          <p:spPr>
            <a:xfrm>
              <a:off x="7215180" y="5928920"/>
              <a:ext cx="1012462" cy="215854"/>
            </a:xfrm>
            <a:prstGeom prst="rect">
              <a:avLst/>
            </a:prstGeom>
          </p:spPr>
          <p:txBody>
            <a:bodyPr wrap="none">
              <a:spAutoFit/>
            </a:bodyPr>
            <a:lstStyle/>
            <a:p>
              <a:pPr algn="ctr">
                <a:spcBef>
                  <a:spcPts val="0"/>
                </a:spcBef>
                <a:spcAft>
                  <a:spcPts val="0"/>
                </a:spcAft>
                <a:defRPr/>
              </a:pPr>
              <a:r>
                <a:rPr lang="zh-CN" altLang="en-US" sz="800" dirty="0">
                  <a:solidFill>
                    <a:schemeClr val="tx1">
                      <a:lumMod val="50000"/>
                      <a:lumOff val="50000"/>
                    </a:schemeClr>
                  </a:solidFill>
                  <a:latin typeface="微软雅黑" pitchFamily="34" charset="-122"/>
                  <a:ea typeface="微软雅黑" pitchFamily="34" charset="-122"/>
                </a:rPr>
                <a:t>软件著作权登记证</a:t>
              </a:r>
              <a:endParaRPr lang="zh-CN" altLang="en-US" sz="800" dirty="0">
                <a:solidFill>
                  <a:schemeClr val="tx1">
                    <a:lumMod val="50000"/>
                    <a:lumOff val="50000"/>
                  </a:schemeClr>
                </a:solidFill>
                <a:latin typeface="微软雅黑" pitchFamily="34" charset="-122"/>
                <a:ea typeface="微软雅黑" pitchFamily="34" charset="-122"/>
              </a:endParaRPr>
            </a:p>
          </p:txBody>
        </p:sp>
      </p:grpSp>
      <p:sp>
        <p:nvSpPr>
          <p:cNvPr id="21" name="矩形 20"/>
          <p:cNvSpPr/>
          <p:nvPr/>
        </p:nvSpPr>
        <p:spPr>
          <a:xfrm>
            <a:off x="285750" y="285750"/>
            <a:ext cx="2357438" cy="923925"/>
          </a:xfrm>
          <a:prstGeom prst="rect">
            <a:avLst/>
          </a:prstGeom>
        </p:spPr>
        <p:txBody>
          <a:bodyPr wrap="none">
            <a:spAutoFit/>
          </a:bodyPr>
          <a:lstStyle/>
          <a:p>
            <a:pPr>
              <a:spcBef>
                <a:spcPts val="0"/>
              </a:spcBef>
              <a:spcAft>
                <a:spcPts val="0"/>
              </a:spcAft>
              <a:defRPr/>
            </a:pPr>
            <a:r>
              <a:rPr lang="en-US" sz="5400" dirty="0">
                <a:solidFill>
                  <a:schemeClr val="accent5">
                    <a:lumMod val="75000"/>
                  </a:schemeClr>
                </a:solidFill>
                <a:latin typeface="+mn-lt"/>
                <a:ea typeface="+mn-ea"/>
              </a:rPr>
              <a:t>HONOR</a:t>
            </a:r>
            <a:endParaRPr lang="zh-CN" altLang="en-US" sz="5400" dirty="0">
              <a:solidFill>
                <a:schemeClr val="accent5">
                  <a:lumMod val="75000"/>
                </a:schemeClr>
              </a:solidFill>
              <a:latin typeface="+mn-lt"/>
              <a:ea typeface="+mn-ea"/>
            </a:endParaRPr>
          </a:p>
        </p:txBody>
      </p:sp>
      <p:sp>
        <p:nvSpPr>
          <p:cNvPr id="23" name="矩形 22"/>
          <p:cNvSpPr/>
          <p:nvPr/>
        </p:nvSpPr>
        <p:spPr>
          <a:xfrm>
            <a:off x="2481263" y="652463"/>
            <a:ext cx="1214437" cy="400050"/>
          </a:xfrm>
          <a:prstGeom prst="rect">
            <a:avLst/>
          </a:prstGeom>
        </p:spPr>
        <p:txBody>
          <a:bodyPr>
            <a:spAutoFit/>
          </a:bodyPr>
          <a:lstStyle/>
          <a:p>
            <a:pPr>
              <a:spcBef>
                <a:spcPts val="0"/>
              </a:spcBef>
              <a:spcAft>
                <a:spcPts val="0"/>
              </a:spcAft>
              <a:defRPr/>
            </a:pPr>
            <a:r>
              <a:rPr lang="zh-CN" altLang="en-US" sz="2000" dirty="0">
                <a:solidFill>
                  <a:schemeClr val="tx1">
                    <a:lumMod val="50000"/>
                    <a:lumOff val="50000"/>
                  </a:schemeClr>
                </a:solidFill>
                <a:latin typeface="微软雅黑" pitchFamily="34" charset="-122"/>
                <a:ea typeface="微软雅黑" pitchFamily="34" charset="-122"/>
              </a:rPr>
              <a:t>荣誉</a:t>
            </a:r>
            <a:r>
              <a:rPr lang="zh-CN" altLang="en-US" sz="2000" dirty="0" smtClean="0">
                <a:solidFill>
                  <a:schemeClr val="tx1">
                    <a:lumMod val="50000"/>
                    <a:lumOff val="50000"/>
                  </a:schemeClr>
                </a:solidFill>
                <a:latin typeface="微软雅黑" pitchFamily="34" charset="-122"/>
                <a:ea typeface="微软雅黑" pitchFamily="34" charset="-122"/>
              </a:rPr>
              <a:t>资质</a:t>
            </a:r>
            <a:endParaRPr lang="zh-CN" altLang="en-US" sz="2000" dirty="0">
              <a:solidFill>
                <a:schemeClr val="tx1">
                  <a:lumMod val="50000"/>
                  <a:lumOff val="50000"/>
                </a:schemeClr>
              </a:solidFill>
              <a:latin typeface="微软雅黑" pitchFamily="34" charset="-122"/>
              <a:ea typeface="微软雅黑" pitchFamily="34" charset="-122"/>
            </a:endParaRPr>
          </a:p>
        </p:txBody>
      </p:sp>
      <p:sp>
        <p:nvSpPr>
          <p:cNvPr id="24" name="椭圆 23"/>
          <p:cNvSpPr/>
          <p:nvPr/>
        </p:nvSpPr>
        <p:spPr>
          <a:xfrm>
            <a:off x="46038" y="1100138"/>
            <a:ext cx="3240087" cy="1746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grpSp>
        <p:nvGrpSpPr>
          <p:cNvPr id="32" name="组合 25"/>
          <p:cNvGrpSpPr/>
          <p:nvPr/>
        </p:nvGrpSpPr>
        <p:grpSpPr bwMode="auto">
          <a:xfrm>
            <a:off x="3707904" y="4016871"/>
            <a:ext cx="2088853" cy="1805491"/>
            <a:chOff x="360644" y="1419636"/>
            <a:chExt cx="2088452" cy="1806290"/>
          </a:xfrm>
        </p:grpSpPr>
        <p:pic>
          <p:nvPicPr>
            <p:cNvPr id="33"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8596" y="1785926"/>
              <a:ext cx="2020500" cy="14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矩形 14"/>
            <p:cNvSpPr/>
            <p:nvPr/>
          </p:nvSpPr>
          <p:spPr>
            <a:xfrm>
              <a:off x="360644" y="1419636"/>
              <a:ext cx="1723694" cy="276347"/>
            </a:xfrm>
            <a:prstGeom prst="rect">
              <a:avLst/>
            </a:prstGeom>
          </p:spPr>
          <p:txBody>
            <a:bodyPr wrap="none">
              <a:spAutoFit/>
            </a:bodyPr>
            <a:lstStyle/>
            <a:p>
              <a:pPr algn="ctr">
                <a:spcBef>
                  <a:spcPts val="0"/>
                </a:spcBef>
                <a:spcAft>
                  <a:spcPts val="0"/>
                </a:spcAft>
                <a:defRPr/>
              </a:pPr>
              <a:r>
                <a:rPr lang="zh-CN" altLang="en-US" sz="1200" dirty="0">
                  <a:solidFill>
                    <a:schemeClr val="tx1">
                      <a:lumMod val="50000"/>
                      <a:lumOff val="50000"/>
                    </a:schemeClr>
                  </a:solidFill>
                  <a:latin typeface="微软雅黑" pitchFamily="34" charset="-122"/>
                  <a:ea typeface="微软雅黑" pitchFamily="34" charset="-122"/>
                </a:rPr>
                <a:t>北斗产业化应用新锐奖</a:t>
              </a:r>
              <a:endParaRPr lang="zh-CN" altLang="en-US" sz="1200" dirty="0">
                <a:solidFill>
                  <a:schemeClr val="tx1">
                    <a:lumMod val="50000"/>
                    <a:lumOff val="50000"/>
                  </a:schemeClr>
                </a:solidFill>
                <a:latin typeface="微软雅黑" pitchFamily="34" charset="-122"/>
                <a:ea typeface="微软雅黑" pitchFamily="34" charset="-122"/>
              </a:endParaRPr>
            </a:p>
          </p:txBody>
        </p:sp>
      </p:grpSp>
      <p:grpSp>
        <p:nvGrpSpPr>
          <p:cNvPr id="35" name="组合 26"/>
          <p:cNvGrpSpPr/>
          <p:nvPr/>
        </p:nvGrpSpPr>
        <p:grpSpPr bwMode="auto">
          <a:xfrm>
            <a:off x="4126096" y="4379227"/>
            <a:ext cx="2174096" cy="1966913"/>
            <a:chOff x="2468510" y="1781174"/>
            <a:chExt cx="2175388" cy="1966615"/>
          </a:xfrm>
        </p:grpSpPr>
        <p:pic>
          <p:nvPicPr>
            <p:cNvPr id="36"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23398" y="1781174"/>
              <a:ext cx="2020500" cy="14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矩形 15"/>
            <p:cNvSpPr/>
            <p:nvPr/>
          </p:nvSpPr>
          <p:spPr>
            <a:xfrm>
              <a:off x="2468510" y="3285896"/>
              <a:ext cx="1877540" cy="461893"/>
            </a:xfrm>
            <a:prstGeom prst="rect">
              <a:avLst/>
            </a:prstGeom>
          </p:spPr>
          <p:txBody>
            <a:bodyPr wrap="none">
              <a:spAutoFit/>
            </a:bodyPr>
            <a:lstStyle/>
            <a:p>
              <a:pPr algn="ctr">
                <a:spcBef>
                  <a:spcPts val="0"/>
                </a:spcBef>
                <a:spcAft>
                  <a:spcPts val="0"/>
                </a:spcAft>
                <a:defRPr/>
              </a:pPr>
              <a:r>
                <a:rPr lang="zh-CN" altLang="en-US" sz="1200" dirty="0">
                  <a:solidFill>
                    <a:schemeClr val="tx1">
                      <a:lumMod val="50000"/>
                      <a:lumOff val="50000"/>
                    </a:schemeClr>
                  </a:solidFill>
                  <a:latin typeface="微软雅黑" pitchFamily="34" charset="-122"/>
                  <a:ea typeface="微软雅黑" pitchFamily="34" charset="-122"/>
                </a:rPr>
                <a:t>中国卫星导航与位置服务</a:t>
              </a:r>
              <a:endParaRPr lang="zh-CN" altLang="en-US" sz="1200" dirty="0">
                <a:solidFill>
                  <a:schemeClr val="tx1">
                    <a:lumMod val="50000"/>
                    <a:lumOff val="50000"/>
                  </a:schemeClr>
                </a:solidFill>
                <a:latin typeface="微软雅黑" pitchFamily="34" charset="-122"/>
                <a:ea typeface="微软雅黑" pitchFamily="34" charset="-122"/>
              </a:endParaRPr>
            </a:p>
            <a:p>
              <a:pPr algn="ctr">
                <a:spcBef>
                  <a:spcPts val="0"/>
                </a:spcBef>
                <a:spcAft>
                  <a:spcPts val="0"/>
                </a:spcAft>
                <a:defRPr/>
              </a:pPr>
              <a:r>
                <a:rPr lang="zh-CN" altLang="en-US" sz="1200" dirty="0">
                  <a:solidFill>
                    <a:schemeClr val="tx1">
                      <a:lumMod val="50000"/>
                      <a:lumOff val="50000"/>
                    </a:schemeClr>
                  </a:solidFill>
                  <a:latin typeface="微软雅黑" pitchFamily="34" charset="-122"/>
                  <a:ea typeface="微软雅黑" pitchFamily="34" charset="-122"/>
                </a:rPr>
                <a:t>行业五十强企业</a:t>
              </a:r>
              <a:endParaRPr lang="zh-CN" altLang="en-US" sz="1200" dirty="0">
                <a:solidFill>
                  <a:schemeClr val="tx1">
                    <a:lumMod val="50000"/>
                    <a:lumOff val="50000"/>
                  </a:schemeClr>
                </a:solidFill>
                <a:latin typeface="微软雅黑" pitchFamily="34" charset="-122"/>
                <a:ea typeface="微软雅黑" pitchFamily="34" charset="-122"/>
              </a:endParaRPr>
            </a:p>
          </p:txBody>
        </p:sp>
      </p:grpSp>
      <p:grpSp>
        <p:nvGrpSpPr>
          <p:cNvPr id="38" name="组合 27"/>
          <p:cNvGrpSpPr/>
          <p:nvPr/>
        </p:nvGrpSpPr>
        <p:grpSpPr bwMode="auto">
          <a:xfrm>
            <a:off x="4788024" y="4360818"/>
            <a:ext cx="2025650" cy="2236534"/>
            <a:chOff x="4775124" y="1787227"/>
            <a:chExt cx="2025000" cy="2237879"/>
          </a:xfrm>
        </p:grpSpPr>
        <p:pic>
          <p:nvPicPr>
            <p:cNvPr id="39"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75124" y="1787227"/>
              <a:ext cx="2025000" cy="14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矩形 16"/>
            <p:cNvSpPr/>
            <p:nvPr/>
          </p:nvSpPr>
          <p:spPr>
            <a:xfrm>
              <a:off x="4835430" y="3748714"/>
              <a:ext cx="1877410" cy="276392"/>
            </a:xfrm>
            <a:prstGeom prst="rect">
              <a:avLst/>
            </a:prstGeom>
          </p:spPr>
          <p:txBody>
            <a:bodyPr wrap="none">
              <a:spAutoFit/>
            </a:bodyPr>
            <a:lstStyle/>
            <a:p>
              <a:pPr algn="ctr">
                <a:spcBef>
                  <a:spcPts val="0"/>
                </a:spcBef>
                <a:spcAft>
                  <a:spcPts val="0"/>
                </a:spcAft>
                <a:defRPr/>
              </a:pPr>
              <a:r>
                <a:rPr lang="zh-CN" altLang="en-US" sz="1200" dirty="0">
                  <a:solidFill>
                    <a:schemeClr val="tx1">
                      <a:lumMod val="50000"/>
                      <a:lumOff val="50000"/>
                    </a:schemeClr>
                  </a:solidFill>
                  <a:latin typeface="微软雅黑" pitchFamily="34" charset="-122"/>
                  <a:ea typeface="微软雅黑" pitchFamily="34" charset="-122"/>
                </a:rPr>
                <a:t>推动产业发展杰出贡献奖</a:t>
              </a:r>
              <a:endParaRPr lang="zh-CN" altLang="en-US" sz="1200" dirty="0">
                <a:solidFill>
                  <a:schemeClr val="tx1">
                    <a:lumMod val="50000"/>
                    <a:lumOff val="50000"/>
                  </a:schemeClr>
                </a:solidFill>
                <a:latin typeface="微软雅黑" pitchFamily="34" charset="-122"/>
                <a:ea typeface="微软雅黑" pitchFamily="34" charset="-122"/>
              </a:endParaRPr>
            </a:p>
          </p:txBody>
        </p:sp>
      </p:grpSp>
      <p:grpSp>
        <p:nvGrpSpPr>
          <p:cNvPr id="41" name="组合 28"/>
          <p:cNvGrpSpPr/>
          <p:nvPr/>
        </p:nvGrpSpPr>
        <p:grpSpPr bwMode="auto">
          <a:xfrm>
            <a:off x="5004048" y="3573015"/>
            <a:ext cx="2327160" cy="2237094"/>
            <a:chOff x="6641426" y="1025008"/>
            <a:chExt cx="2327179" cy="2236917"/>
          </a:xfrm>
        </p:grpSpPr>
        <p:pic>
          <p:nvPicPr>
            <p:cNvPr id="42" name="Picture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29454" y="1785925"/>
              <a:ext cx="2039151" cy="147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矩形 17"/>
            <p:cNvSpPr/>
            <p:nvPr/>
          </p:nvSpPr>
          <p:spPr>
            <a:xfrm>
              <a:off x="6641426" y="1025008"/>
              <a:ext cx="2071703" cy="507960"/>
            </a:xfrm>
            <a:prstGeom prst="rect">
              <a:avLst/>
            </a:prstGeom>
          </p:spPr>
          <p:txBody>
            <a:bodyPr>
              <a:spAutoFit/>
            </a:bodyPr>
            <a:lstStyle/>
            <a:p>
              <a:pPr algn="ctr">
                <a:spcBef>
                  <a:spcPts val="0"/>
                </a:spcBef>
                <a:spcAft>
                  <a:spcPts val="0"/>
                </a:spcAft>
                <a:defRPr/>
              </a:pPr>
              <a:r>
                <a:rPr lang="en-US" altLang="zh-CN" sz="900" dirty="0">
                  <a:solidFill>
                    <a:schemeClr val="tx1">
                      <a:lumMod val="50000"/>
                      <a:lumOff val="50000"/>
                    </a:schemeClr>
                  </a:solidFill>
                  <a:latin typeface="微软雅黑" pitchFamily="34" charset="-122"/>
                  <a:ea typeface="微软雅黑" pitchFamily="34" charset="-122"/>
                </a:rPr>
                <a:t>2014</a:t>
              </a:r>
              <a:r>
                <a:rPr lang="zh-CN" altLang="en-US" sz="900" dirty="0">
                  <a:solidFill>
                    <a:schemeClr val="tx1">
                      <a:lumMod val="50000"/>
                      <a:lumOff val="50000"/>
                    </a:schemeClr>
                  </a:solidFill>
                  <a:latin typeface="微软雅黑" pitchFamily="34" charset="-122"/>
                  <a:ea typeface="微软雅黑" pitchFamily="34" charset="-122"/>
                </a:rPr>
                <a:t>年获中国卫星导航学术年会组委会颁发的“北斗卫星导航应用推进奖”之创新贡献奖</a:t>
              </a:r>
              <a:endParaRPr lang="zh-CN" altLang="en-US" sz="900" dirty="0">
                <a:solidFill>
                  <a:schemeClr val="tx1">
                    <a:lumMod val="50000"/>
                    <a:lumOff val="50000"/>
                  </a:schemeClr>
                </a:solidFill>
                <a:latin typeface="微软雅黑" pitchFamily="34" charset="-122"/>
                <a:ea typeface="微软雅黑" pitchFamily="34" charset="-122"/>
              </a:endParaRPr>
            </a:p>
          </p:txBody>
        </p:sp>
      </p:grpSp>
      <p:grpSp>
        <p:nvGrpSpPr>
          <p:cNvPr id="44" name="组合 29"/>
          <p:cNvGrpSpPr/>
          <p:nvPr/>
        </p:nvGrpSpPr>
        <p:grpSpPr bwMode="auto">
          <a:xfrm>
            <a:off x="5724128" y="4085099"/>
            <a:ext cx="2070100" cy="1720165"/>
            <a:chOff x="357158" y="3648170"/>
            <a:chExt cx="2070000" cy="1720896"/>
          </a:xfrm>
        </p:grpSpPr>
        <p:pic>
          <p:nvPicPr>
            <p:cNvPr id="45"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7158" y="3929066"/>
              <a:ext cx="2070000" cy="14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矩形 18"/>
            <p:cNvSpPr/>
            <p:nvPr/>
          </p:nvSpPr>
          <p:spPr>
            <a:xfrm>
              <a:off x="435140" y="3648170"/>
              <a:ext cx="1415982" cy="276342"/>
            </a:xfrm>
            <a:prstGeom prst="rect">
              <a:avLst/>
            </a:prstGeom>
          </p:spPr>
          <p:txBody>
            <a:bodyPr wrap="none">
              <a:spAutoFit/>
            </a:bodyPr>
            <a:lstStyle/>
            <a:p>
              <a:pPr algn="ctr">
                <a:spcBef>
                  <a:spcPts val="0"/>
                </a:spcBef>
                <a:spcAft>
                  <a:spcPts val="0"/>
                </a:spcAft>
                <a:defRPr/>
              </a:pPr>
              <a:r>
                <a:rPr lang="zh-CN" altLang="en-US" sz="1200" dirty="0">
                  <a:solidFill>
                    <a:schemeClr val="tx1">
                      <a:lumMod val="50000"/>
                      <a:lumOff val="50000"/>
                    </a:schemeClr>
                  </a:solidFill>
                  <a:latin typeface="微软雅黑" pitchFamily="34" charset="-122"/>
                  <a:ea typeface="微软雅黑" pitchFamily="34" charset="-122"/>
                </a:rPr>
                <a:t>高新技术企业证书</a:t>
              </a:r>
              <a:endParaRPr lang="zh-CN" altLang="en-US" sz="1200" dirty="0">
                <a:solidFill>
                  <a:schemeClr val="tx1">
                    <a:lumMod val="50000"/>
                    <a:lumOff val="50000"/>
                  </a:schemeClr>
                </a:solidFill>
                <a:latin typeface="微软雅黑" pitchFamily="34" charset="-122"/>
                <a:ea typeface="微软雅黑" pitchFamily="34" charset="-122"/>
              </a:endParaRPr>
            </a:p>
          </p:txBody>
        </p:sp>
      </p:grpSp>
      <p:grpSp>
        <p:nvGrpSpPr>
          <p:cNvPr id="47" name="组合 30"/>
          <p:cNvGrpSpPr/>
          <p:nvPr/>
        </p:nvGrpSpPr>
        <p:grpSpPr bwMode="auto">
          <a:xfrm>
            <a:off x="5940151" y="4276303"/>
            <a:ext cx="2304257" cy="2105025"/>
            <a:chOff x="2368368" y="3857628"/>
            <a:chExt cx="2304014" cy="2104739"/>
          </a:xfrm>
        </p:grpSpPr>
        <p:pic>
          <p:nvPicPr>
            <p:cNvPr id="48"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73925" y="3857628"/>
              <a:ext cx="2198457" cy="151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矩形 19"/>
            <p:cNvSpPr/>
            <p:nvPr/>
          </p:nvSpPr>
          <p:spPr>
            <a:xfrm>
              <a:off x="2368368" y="5500468"/>
              <a:ext cx="2000040" cy="461899"/>
            </a:xfrm>
            <a:prstGeom prst="rect">
              <a:avLst/>
            </a:prstGeom>
          </p:spPr>
          <p:txBody>
            <a:bodyPr>
              <a:spAutoFit/>
            </a:bodyPr>
            <a:lstStyle/>
            <a:p>
              <a:pPr algn="ctr">
                <a:spcBef>
                  <a:spcPts val="0"/>
                </a:spcBef>
                <a:spcAft>
                  <a:spcPts val="0"/>
                </a:spcAft>
                <a:defRPr/>
              </a:pPr>
              <a:r>
                <a:rPr lang="zh-CN" altLang="en-US" sz="1200" dirty="0">
                  <a:solidFill>
                    <a:schemeClr val="tx1">
                      <a:lumMod val="50000"/>
                      <a:lumOff val="50000"/>
                    </a:schemeClr>
                  </a:solidFill>
                  <a:latin typeface="微软雅黑" pitchFamily="34" charset="-122"/>
                  <a:ea typeface="微软雅黑" pitchFamily="34" charset="-122"/>
                </a:rPr>
                <a:t>测量型北斗接收机推荐产品证书</a:t>
              </a:r>
              <a:endParaRPr lang="zh-CN" altLang="en-US" sz="1200" dirty="0">
                <a:solidFill>
                  <a:schemeClr val="tx1">
                    <a:lumMod val="50000"/>
                    <a:lumOff val="50000"/>
                  </a:schemeClr>
                </a:solidFill>
                <a:latin typeface="微软雅黑" pitchFamily="34" charset="-122"/>
                <a:ea typeface="微软雅黑" pitchFamily="34" charset="-122"/>
              </a:endParaRPr>
            </a:p>
          </p:txBody>
        </p:sp>
      </p:grpSp>
      <p:grpSp>
        <p:nvGrpSpPr>
          <p:cNvPr id="50" name="组合 31"/>
          <p:cNvGrpSpPr/>
          <p:nvPr/>
        </p:nvGrpSpPr>
        <p:grpSpPr bwMode="auto">
          <a:xfrm>
            <a:off x="6660232" y="3843773"/>
            <a:ext cx="2315271" cy="1925169"/>
            <a:chOff x="4770920" y="3444168"/>
            <a:chExt cx="2314621" cy="1924898"/>
          </a:xfrm>
        </p:grpSpPr>
        <p:pic>
          <p:nvPicPr>
            <p:cNvPr id="51"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70920" y="3929066"/>
              <a:ext cx="2026667" cy="14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矩形 20"/>
            <p:cNvSpPr/>
            <p:nvPr/>
          </p:nvSpPr>
          <p:spPr>
            <a:xfrm>
              <a:off x="5208056" y="3444168"/>
              <a:ext cx="1877485" cy="461897"/>
            </a:xfrm>
            <a:prstGeom prst="rect">
              <a:avLst/>
            </a:prstGeom>
          </p:spPr>
          <p:txBody>
            <a:bodyPr wrap="none">
              <a:spAutoFit/>
            </a:bodyPr>
            <a:lstStyle/>
            <a:p>
              <a:pPr algn="ctr">
                <a:spcBef>
                  <a:spcPts val="0"/>
                </a:spcBef>
                <a:spcAft>
                  <a:spcPts val="0"/>
                </a:spcAft>
                <a:defRPr/>
              </a:pPr>
              <a:r>
                <a:rPr lang="zh-CN" altLang="en-US" sz="1200" dirty="0">
                  <a:solidFill>
                    <a:schemeClr val="tx1">
                      <a:lumMod val="50000"/>
                      <a:lumOff val="50000"/>
                    </a:schemeClr>
                  </a:solidFill>
                  <a:latin typeface="微软雅黑" pitchFamily="34" charset="-122"/>
                  <a:ea typeface="微软雅黑" pitchFamily="34" charset="-122"/>
                </a:rPr>
                <a:t>荣获</a:t>
              </a:r>
              <a:r>
                <a:rPr lang="en-US" altLang="zh-CN" sz="1200" dirty="0">
                  <a:solidFill>
                    <a:schemeClr val="tx1">
                      <a:lumMod val="50000"/>
                      <a:lumOff val="50000"/>
                    </a:schemeClr>
                  </a:solidFill>
                  <a:latin typeface="微软雅黑" pitchFamily="34" charset="-122"/>
                  <a:ea typeface="微软雅黑" pitchFamily="34" charset="-122"/>
                </a:rPr>
                <a:t>2014</a:t>
              </a:r>
              <a:r>
                <a:rPr lang="zh-CN" altLang="en-US" sz="1200" dirty="0">
                  <a:solidFill>
                    <a:schemeClr val="tx1">
                      <a:lumMod val="50000"/>
                      <a:lumOff val="50000"/>
                    </a:schemeClr>
                  </a:solidFill>
                  <a:latin typeface="微软雅黑" pitchFamily="34" charset="-122"/>
                  <a:ea typeface="微软雅黑" pitchFamily="34" charset="-122"/>
                </a:rPr>
                <a:t>年</a:t>
              </a:r>
              <a:endParaRPr lang="zh-CN" altLang="en-US" sz="1200" dirty="0">
                <a:solidFill>
                  <a:schemeClr val="tx1">
                    <a:lumMod val="50000"/>
                    <a:lumOff val="50000"/>
                  </a:schemeClr>
                </a:solidFill>
                <a:latin typeface="微软雅黑" pitchFamily="34" charset="-122"/>
                <a:ea typeface="微软雅黑" pitchFamily="34" charset="-122"/>
              </a:endParaRPr>
            </a:p>
            <a:p>
              <a:pPr algn="ctr">
                <a:spcBef>
                  <a:spcPts val="0"/>
                </a:spcBef>
                <a:spcAft>
                  <a:spcPts val="0"/>
                </a:spcAft>
                <a:defRPr/>
              </a:pPr>
              <a:r>
                <a:rPr lang="zh-CN" altLang="en-US" sz="1200" dirty="0">
                  <a:solidFill>
                    <a:schemeClr val="tx1">
                      <a:lumMod val="50000"/>
                      <a:lumOff val="50000"/>
                    </a:schemeClr>
                  </a:solidFill>
                  <a:latin typeface="微软雅黑" pitchFamily="34" charset="-122"/>
                  <a:ea typeface="微软雅黑" pitchFamily="34" charset="-122"/>
                </a:rPr>
                <a:t>卫星导航定位科学技术奖</a:t>
              </a:r>
              <a:endParaRPr lang="zh-CN" altLang="en-US" sz="1200" dirty="0">
                <a:solidFill>
                  <a:schemeClr val="tx1">
                    <a:lumMod val="50000"/>
                    <a:lumOff val="50000"/>
                  </a:schemeClr>
                </a:solidFill>
                <a:latin typeface="微软雅黑" pitchFamily="34" charset="-122"/>
                <a:ea typeface="微软雅黑" pitchFamily="34" charset="-122"/>
              </a:endParaRPr>
            </a:p>
          </p:txBody>
        </p:sp>
      </p:grpSp>
      <p:grpSp>
        <p:nvGrpSpPr>
          <p:cNvPr id="53" name="组合 32"/>
          <p:cNvGrpSpPr/>
          <p:nvPr/>
        </p:nvGrpSpPr>
        <p:grpSpPr bwMode="auto">
          <a:xfrm>
            <a:off x="7061646" y="4328691"/>
            <a:ext cx="1974850" cy="2052637"/>
            <a:chOff x="7000892" y="3910374"/>
            <a:chExt cx="1975082" cy="2051993"/>
          </a:xfrm>
        </p:grpSpPr>
        <p:pic>
          <p:nvPicPr>
            <p:cNvPr id="54" name="Picture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00892" y="3910374"/>
              <a:ext cx="1975082" cy="14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矩形 21"/>
            <p:cNvSpPr/>
            <p:nvPr/>
          </p:nvSpPr>
          <p:spPr>
            <a:xfrm>
              <a:off x="7000892" y="5500550"/>
              <a:ext cx="1876645" cy="461817"/>
            </a:xfrm>
            <a:prstGeom prst="rect">
              <a:avLst/>
            </a:prstGeom>
          </p:spPr>
          <p:txBody>
            <a:bodyPr wrap="none">
              <a:spAutoFit/>
            </a:bodyPr>
            <a:lstStyle/>
            <a:p>
              <a:pPr algn="ctr">
                <a:spcBef>
                  <a:spcPts val="0"/>
                </a:spcBef>
                <a:spcAft>
                  <a:spcPts val="0"/>
                </a:spcAft>
                <a:defRPr/>
              </a:pPr>
              <a:r>
                <a:rPr lang="zh-CN" altLang="en-US" sz="1200" dirty="0">
                  <a:solidFill>
                    <a:schemeClr val="tx1">
                      <a:lumMod val="50000"/>
                      <a:lumOff val="50000"/>
                    </a:schemeClr>
                  </a:solidFill>
                  <a:latin typeface="微软雅黑" pitchFamily="34" charset="-122"/>
                  <a:ea typeface="微软雅黑" pitchFamily="34" charset="-122"/>
                </a:rPr>
                <a:t>荣获</a:t>
              </a:r>
              <a:r>
                <a:rPr lang="en-US" altLang="zh-CN" sz="1200" dirty="0">
                  <a:solidFill>
                    <a:schemeClr val="tx1">
                      <a:lumMod val="50000"/>
                      <a:lumOff val="50000"/>
                    </a:schemeClr>
                  </a:solidFill>
                  <a:latin typeface="微软雅黑" pitchFamily="34" charset="-122"/>
                  <a:ea typeface="微软雅黑" pitchFamily="34" charset="-122"/>
                </a:rPr>
                <a:t>2013</a:t>
              </a:r>
              <a:r>
                <a:rPr lang="zh-CN" altLang="en-US" sz="1200" dirty="0">
                  <a:solidFill>
                    <a:schemeClr val="tx1">
                      <a:lumMod val="50000"/>
                      <a:lumOff val="50000"/>
                    </a:schemeClr>
                  </a:solidFill>
                  <a:latin typeface="微软雅黑" pitchFamily="34" charset="-122"/>
                  <a:ea typeface="微软雅黑" pitchFamily="34" charset="-122"/>
                </a:rPr>
                <a:t>年</a:t>
              </a:r>
              <a:endParaRPr lang="zh-CN" altLang="en-US" sz="1200" dirty="0">
                <a:solidFill>
                  <a:schemeClr val="tx1">
                    <a:lumMod val="50000"/>
                    <a:lumOff val="50000"/>
                  </a:schemeClr>
                </a:solidFill>
                <a:latin typeface="微软雅黑" pitchFamily="34" charset="-122"/>
                <a:ea typeface="微软雅黑" pitchFamily="34" charset="-122"/>
              </a:endParaRPr>
            </a:p>
            <a:p>
              <a:pPr algn="ctr">
                <a:spcBef>
                  <a:spcPts val="0"/>
                </a:spcBef>
                <a:spcAft>
                  <a:spcPts val="0"/>
                </a:spcAft>
                <a:defRPr/>
              </a:pPr>
              <a:r>
                <a:rPr lang="zh-CN" altLang="en-US" sz="1200" dirty="0">
                  <a:solidFill>
                    <a:schemeClr val="tx1">
                      <a:lumMod val="50000"/>
                      <a:lumOff val="50000"/>
                    </a:schemeClr>
                  </a:solidFill>
                  <a:latin typeface="微软雅黑" pitchFamily="34" charset="-122"/>
                  <a:ea typeface="微软雅黑" pitchFamily="34" charset="-122"/>
                </a:rPr>
                <a:t>卫星定位优秀产品特等奖</a:t>
              </a:r>
              <a:endParaRPr lang="zh-CN" altLang="en-US" sz="1200" dirty="0">
                <a:solidFill>
                  <a:schemeClr val="tx1">
                    <a:lumMod val="50000"/>
                    <a:lumOff val="50000"/>
                  </a:schemeClr>
                </a:solidFill>
                <a:latin typeface="微软雅黑" pitchFamily="34" charset="-122"/>
                <a:ea typeface="微软雅黑" pitchFamily="34" charset="-122"/>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组合 42"/>
          <p:cNvGrpSpPr/>
          <p:nvPr/>
        </p:nvGrpSpPr>
        <p:grpSpPr bwMode="auto">
          <a:xfrm>
            <a:off x="6012160" y="1472555"/>
            <a:ext cx="1858962" cy="2676525"/>
            <a:chOff x="642910" y="3929066"/>
            <a:chExt cx="1858460" cy="2676243"/>
          </a:xfrm>
        </p:grpSpPr>
        <p:pic>
          <p:nvPicPr>
            <p:cNvPr id="105" name="Picture 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14348" y="3929066"/>
              <a:ext cx="1606052"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矩形 33"/>
            <p:cNvSpPr/>
            <p:nvPr/>
          </p:nvSpPr>
          <p:spPr>
            <a:xfrm>
              <a:off x="642910" y="6143395"/>
              <a:ext cx="1858460" cy="461914"/>
            </a:xfrm>
            <a:prstGeom prst="rect">
              <a:avLst/>
            </a:prstGeom>
          </p:spPr>
          <p:txBody>
            <a:bodyPr>
              <a:spAutoFit/>
            </a:bodyPr>
            <a:lstStyle/>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2013</a:t>
              </a:r>
              <a:r>
                <a:rPr lang="zh-CN" altLang="en-US" sz="800" dirty="0">
                  <a:solidFill>
                    <a:schemeClr val="tx1">
                      <a:lumMod val="50000"/>
                      <a:lumOff val="50000"/>
                    </a:schemeClr>
                  </a:solidFill>
                  <a:latin typeface="微软雅黑" pitchFamily="34" charset="-122"/>
                  <a:ea typeface="微软雅黑" pitchFamily="34" charset="-122"/>
                </a:rPr>
                <a:t>获中华人民共和国国家版权局颁发的计算机软件著作权登记证书，司南导航卫星</a:t>
              </a:r>
              <a:r>
                <a:rPr lang="en-US" altLang="zh-CN" sz="800" dirty="0">
                  <a:solidFill>
                    <a:schemeClr val="tx1">
                      <a:lumMod val="50000"/>
                      <a:lumOff val="50000"/>
                    </a:schemeClr>
                  </a:solidFill>
                  <a:latin typeface="微软雅黑" pitchFamily="34" charset="-122"/>
                  <a:ea typeface="微软雅黑" pitchFamily="34" charset="-122"/>
                </a:rPr>
                <a:t>GNSS</a:t>
              </a:r>
              <a:r>
                <a:rPr lang="zh-CN" altLang="en-US" sz="800" dirty="0">
                  <a:solidFill>
                    <a:schemeClr val="tx1">
                      <a:lumMod val="50000"/>
                      <a:lumOff val="50000"/>
                    </a:schemeClr>
                  </a:solidFill>
                  <a:latin typeface="微软雅黑" pitchFamily="34" charset="-122"/>
                  <a:ea typeface="微软雅黑" pitchFamily="34" charset="-122"/>
                </a:rPr>
                <a:t>演示软件获得认定</a:t>
              </a:r>
              <a:endParaRPr lang="zh-CN" altLang="en-US" sz="800" dirty="0">
                <a:solidFill>
                  <a:schemeClr val="tx1">
                    <a:lumMod val="50000"/>
                    <a:lumOff val="50000"/>
                  </a:schemeClr>
                </a:solidFill>
                <a:latin typeface="微软雅黑" pitchFamily="34" charset="-122"/>
                <a:ea typeface="微软雅黑" pitchFamily="34" charset="-122"/>
              </a:endParaRPr>
            </a:p>
          </p:txBody>
        </p:sp>
      </p:grpSp>
      <p:sp>
        <p:nvSpPr>
          <p:cNvPr id="13" name="矩形 12"/>
          <p:cNvSpPr/>
          <p:nvPr/>
        </p:nvSpPr>
        <p:spPr>
          <a:xfrm>
            <a:off x="428625" y="214313"/>
            <a:ext cx="3775075" cy="830262"/>
          </a:xfrm>
          <a:prstGeom prst="rect">
            <a:avLst/>
          </a:prstGeom>
        </p:spPr>
        <p:txBody>
          <a:bodyPr wrap="none">
            <a:spAutoFit/>
          </a:bodyPr>
          <a:lstStyle/>
          <a:p>
            <a:pPr>
              <a:spcBef>
                <a:spcPts val="0"/>
              </a:spcBef>
              <a:spcAft>
                <a:spcPts val="0"/>
              </a:spcAft>
              <a:defRPr/>
            </a:pPr>
            <a:r>
              <a:rPr lang="en-US" sz="4800" dirty="0">
                <a:solidFill>
                  <a:schemeClr val="accent5">
                    <a:lumMod val="75000"/>
                  </a:schemeClr>
                </a:solidFill>
                <a:latin typeface="+mn-lt"/>
                <a:ea typeface="+mn-ea"/>
              </a:rPr>
              <a:t>INTELLECTUAL</a:t>
            </a:r>
            <a:endParaRPr lang="zh-CN" altLang="en-US" sz="4800" dirty="0">
              <a:solidFill>
                <a:schemeClr val="accent5">
                  <a:lumMod val="75000"/>
                </a:schemeClr>
              </a:solidFill>
              <a:latin typeface="+mn-lt"/>
              <a:ea typeface="+mn-ea"/>
            </a:endParaRPr>
          </a:p>
        </p:txBody>
      </p:sp>
      <p:sp>
        <p:nvSpPr>
          <p:cNvPr id="14" name="矩形 13"/>
          <p:cNvSpPr/>
          <p:nvPr/>
        </p:nvSpPr>
        <p:spPr>
          <a:xfrm>
            <a:off x="2241550" y="869950"/>
            <a:ext cx="1214438" cy="400050"/>
          </a:xfrm>
          <a:prstGeom prst="rect">
            <a:avLst/>
          </a:prstGeom>
        </p:spPr>
        <p:txBody>
          <a:bodyPr>
            <a:spAutoFit/>
          </a:bodyPr>
          <a:lstStyle/>
          <a:p>
            <a:pPr>
              <a:spcBef>
                <a:spcPts val="0"/>
              </a:spcBef>
              <a:spcAft>
                <a:spcPts val="0"/>
              </a:spcAft>
              <a:defRPr/>
            </a:pPr>
            <a:r>
              <a:rPr lang="zh-CN" altLang="en-US" sz="2000" dirty="0" smtClean="0">
                <a:solidFill>
                  <a:schemeClr val="tx1">
                    <a:lumMod val="50000"/>
                    <a:lumOff val="50000"/>
                  </a:schemeClr>
                </a:solidFill>
                <a:latin typeface="微软雅黑" pitchFamily="34" charset="-122"/>
                <a:ea typeface="微软雅黑" pitchFamily="34" charset="-122"/>
              </a:rPr>
              <a:t>知识产权</a:t>
            </a:r>
            <a:endParaRPr lang="zh-CN" altLang="en-US" sz="2000" dirty="0">
              <a:solidFill>
                <a:schemeClr val="tx1">
                  <a:lumMod val="50000"/>
                  <a:lumOff val="50000"/>
                </a:schemeClr>
              </a:solidFill>
              <a:latin typeface="微软雅黑" pitchFamily="34" charset="-122"/>
              <a:ea typeface="微软雅黑" pitchFamily="34" charset="-122"/>
            </a:endParaRPr>
          </a:p>
        </p:txBody>
      </p:sp>
      <p:sp>
        <p:nvSpPr>
          <p:cNvPr id="15" name="矩形 14"/>
          <p:cNvSpPr/>
          <p:nvPr/>
        </p:nvSpPr>
        <p:spPr>
          <a:xfrm>
            <a:off x="444500" y="736600"/>
            <a:ext cx="1919288" cy="584200"/>
          </a:xfrm>
          <a:prstGeom prst="rect">
            <a:avLst/>
          </a:prstGeom>
        </p:spPr>
        <p:txBody>
          <a:bodyPr wrap="none">
            <a:spAutoFit/>
          </a:bodyPr>
          <a:lstStyle/>
          <a:p>
            <a:pPr>
              <a:spcBef>
                <a:spcPts val="0"/>
              </a:spcBef>
              <a:spcAft>
                <a:spcPts val="0"/>
              </a:spcAft>
              <a:defRPr/>
            </a:pPr>
            <a:r>
              <a:rPr lang="en-US" altLang="zh-CN" sz="3200" dirty="0">
                <a:solidFill>
                  <a:schemeClr val="accent5">
                    <a:lumMod val="75000"/>
                  </a:schemeClr>
                </a:solidFill>
                <a:latin typeface="+mn-lt"/>
                <a:ea typeface="+mn-ea"/>
              </a:rPr>
              <a:t>PROPERTY</a:t>
            </a:r>
            <a:endParaRPr lang="zh-CN" altLang="en-US" sz="3200" dirty="0">
              <a:solidFill>
                <a:schemeClr val="accent5">
                  <a:lumMod val="75000"/>
                </a:schemeClr>
              </a:solidFill>
              <a:latin typeface="+mn-lt"/>
              <a:ea typeface="+mn-ea"/>
            </a:endParaRPr>
          </a:p>
        </p:txBody>
      </p:sp>
      <p:grpSp>
        <p:nvGrpSpPr>
          <p:cNvPr id="21" name="组合 20"/>
          <p:cNvGrpSpPr/>
          <p:nvPr/>
        </p:nvGrpSpPr>
        <p:grpSpPr bwMode="auto">
          <a:xfrm>
            <a:off x="107504" y="1403350"/>
            <a:ext cx="3057525" cy="2662237"/>
            <a:chOff x="1142976" y="1465951"/>
            <a:chExt cx="3057548" cy="2662130"/>
          </a:xfrm>
        </p:grpSpPr>
        <p:pic>
          <p:nvPicPr>
            <p:cNvPr id="204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976" y="1465951"/>
              <a:ext cx="3050024"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5"/>
            <p:cNvSpPr/>
            <p:nvPr/>
          </p:nvSpPr>
          <p:spPr>
            <a:xfrm>
              <a:off x="1214415" y="3574066"/>
              <a:ext cx="2986109" cy="554015"/>
            </a:xfrm>
            <a:prstGeom prst="rect">
              <a:avLst/>
            </a:prstGeom>
          </p:spPr>
          <p:txBody>
            <a:bodyPr>
              <a:spAutoFit/>
            </a:bodyPr>
            <a:lstStyle/>
            <a:p>
              <a:pPr algn="ctr">
                <a:spcBef>
                  <a:spcPts val="0"/>
                </a:spcBef>
                <a:spcAft>
                  <a:spcPts val="0"/>
                </a:spcAft>
                <a:defRPr/>
              </a:pPr>
              <a:r>
                <a:rPr lang="en-US" altLang="zh-CN" sz="1000" dirty="0">
                  <a:solidFill>
                    <a:schemeClr val="tx1">
                      <a:lumMod val="50000"/>
                      <a:lumOff val="50000"/>
                    </a:schemeClr>
                  </a:solidFill>
                  <a:latin typeface="微软雅黑" pitchFamily="34" charset="-122"/>
                  <a:ea typeface="微软雅黑" pitchFamily="34" charset="-122"/>
                </a:rPr>
                <a:t>2012</a:t>
              </a:r>
              <a:r>
                <a:rPr lang="zh-CN" altLang="en-US" sz="1000" dirty="0">
                  <a:solidFill>
                    <a:schemeClr val="tx1">
                      <a:lumMod val="50000"/>
                      <a:lumOff val="50000"/>
                    </a:schemeClr>
                  </a:solidFill>
                  <a:latin typeface="微软雅黑" pitchFamily="34" charset="-122"/>
                  <a:ea typeface="微软雅黑" pitchFamily="34" charset="-122"/>
                </a:rPr>
                <a:t>年获上海市经济和信息化委员会颁发的软件产品登记证书，司南导航</a:t>
              </a:r>
              <a:r>
                <a:rPr lang="en-US" altLang="zh-CN" sz="1000" dirty="0">
                  <a:solidFill>
                    <a:schemeClr val="tx1">
                      <a:lumMod val="50000"/>
                      <a:lumOff val="50000"/>
                    </a:schemeClr>
                  </a:solidFill>
                  <a:latin typeface="微软雅黑" pitchFamily="34" charset="-122"/>
                  <a:ea typeface="微软雅黑" pitchFamily="34" charset="-122"/>
                </a:rPr>
                <a:t>GNSS</a:t>
              </a:r>
              <a:r>
                <a:rPr lang="zh-CN" altLang="en-US" sz="1000" dirty="0">
                  <a:solidFill>
                    <a:schemeClr val="tx1">
                      <a:lumMod val="50000"/>
                      <a:lumOff val="50000"/>
                    </a:schemeClr>
                  </a:solidFill>
                  <a:latin typeface="微软雅黑" pitchFamily="34" charset="-122"/>
                  <a:ea typeface="微软雅黑" pitchFamily="34" charset="-122"/>
                </a:rPr>
                <a:t>高精度变形监测软件获得认定</a:t>
              </a:r>
              <a:endParaRPr lang="zh-CN" altLang="en-US" sz="1000" dirty="0">
                <a:solidFill>
                  <a:schemeClr val="tx1">
                    <a:lumMod val="50000"/>
                    <a:lumOff val="50000"/>
                  </a:schemeClr>
                </a:solidFill>
                <a:latin typeface="微软雅黑" pitchFamily="34" charset="-122"/>
                <a:ea typeface="微软雅黑" pitchFamily="34" charset="-122"/>
              </a:endParaRPr>
            </a:p>
          </p:txBody>
        </p:sp>
      </p:grpSp>
      <p:grpSp>
        <p:nvGrpSpPr>
          <p:cNvPr id="22" name="组合 21"/>
          <p:cNvGrpSpPr/>
          <p:nvPr/>
        </p:nvGrpSpPr>
        <p:grpSpPr bwMode="auto">
          <a:xfrm>
            <a:off x="107504" y="2420888"/>
            <a:ext cx="2986088" cy="2555875"/>
            <a:chOff x="4800600" y="1571612"/>
            <a:chExt cx="2986110" cy="2556469"/>
          </a:xfrm>
        </p:grpSpPr>
        <p:pic>
          <p:nvPicPr>
            <p:cNvPr id="2049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2038" y="1571612"/>
              <a:ext cx="2765275" cy="195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p:cNvSpPr/>
            <p:nvPr/>
          </p:nvSpPr>
          <p:spPr>
            <a:xfrm>
              <a:off x="4800600" y="3573915"/>
              <a:ext cx="2986110" cy="554166"/>
            </a:xfrm>
            <a:prstGeom prst="rect">
              <a:avLst/>
            </a:prstGeom>
          </p:spPr>
          <p:txBody>
            <a:bodyPr>
              <a:spAutoFit/>
            </a:bodyPr>
            <a:lstStyle/>
            <a:p>
              <a:pPr algn="ctr">
                <a:spcBef>
                  <a:spcPts val="0"/>
                </a:spcBef>
                <a:spcAft>
                  <a:spcPts val="0"/>
                </a:spcAft>
                <a:defRPr/>
              </a:pPr>
              <a:r>
                <a:rPr lang="en-US" altLang="zh-CN" sz="1000" dirty="0">
                  <a:solidFill>
                    <a:schemeClr val="tx1">
                      <a:lumMod val="50000"/>
                      <a:lumOff val="50000"/>
                    </a:schemeClr>
                  </a:solidFill>
                  <a:latin typeface="微软雅黑" pitchFamily="34" charset="-122"/>
                  <a:ea typeface="微软雅黑" pitchFamily="34" charset="-122"/>
                </a:rPr>
                <a:t>2012</a:t>
              </a:r>
              <a:r>
                <a:rPr lang="zh-CN" altLang="en-US" sz="1000" dirty="0">
                  <a:solidFill>
                    <a:schemeClr val="tx1">
                      <a:lumMod val="50000"/>
                      <a:lumOff val="50000"/>
                    </a:schemeClr>
                  </a:solidFill>
                  <a:latin typeface="微软雅黑" pitchFamily="34" charset="-122"/>
                  <a:ea typeface="微软雅黑" pitchFamily="34" charset="-122"/>
                </a:rPr>
                <a:t>年获上海市经济和信息化委员会颁发的软件产品登记证书，司南导航多模</a:t>
              </a:r>
              <a:r>
                <a:rPr lang="en-US" altLang="zh-CN" sz="1000" dirty="0">
                  <a:solidFill>
                    <a:schemeClr val="tx1">
                      <a:lumMod val="50000"/>
                      <a:lumOff val="50000"/>
                    </a:schemeClr>
                  </a:solidFill>
                  <a:latin typeface="微软雅黑" pitchFamily="34" charset="-122"/>
                  <a:ea typeface="微软雅黑" pitchFamily="34" charset="-122"/>
                </a:rPr>
                <a:t>GNSSOEM</a:t>
              </a:r>
              <a:r>
                <a:rPr lang="zh-CN" altLang="en-US" sz="1000" dirty="0">
                  <a:solidFill>
                    <a:schemeClr val="tx1">
                      <a:lumMod val="50000"/>
                      <a:lumOff val="50000"/>
                    </a:schemeClr>
                  </a:solidFill>
                  <a:latin typeface="微软雅黑" pitchFamily="34" charset="-122"/>
                  <a:ea typeface="微软雅黑" pitchFamily="34" charset="-122"/>
                </a:rPr>
                <a:t>板信号及数据处理软件获得认定</a:t>
              </a:r>
              <a:endParaRPr lang="zh-CN" altLang="en-US" sz="1000" dirty="0">
                <a:solidFill>
                  <a:schemeClr val="tx1">
                    <a:lumMod val="50000"/>
                    <a:lumOff val="50000"/>
                  </a:schemeClr>
                </a:solidFill>
                <a:latin typeface="微软雅黑" pitchFamily="34" charset="-122"/>
                <a:ea typeface="微软雅黑" pitchFamily="34" charset="-122"/>
              </a:endParaRPr>
            </a:p>
          </p:txBody>
        </p:sp>
      </p:grpSp>
      <p:grpSp>
        <p:nvGrpSpPr>
          <p:cNvPr id="23" name="组合 22"/>
          <p:cNvGrpSpPr/>
          <p:nvPr/>
        </p:nvGrpSpPr>
        <p:grpSpPr bwMode="auto">
          <a:xfrm>
            <a:off x="107504" y="3394422"/>
            <a:ext cx="2986087" cy="2482850"/>
            <a:chOff x="1214414" y="4286256"/>
            <a:chExt cx="2986110" cy="2482824"/>
          </a:xfrm>
        </p:grpSpPr>
        <p:pic>
          <p:nvPicPr>
            <p:cNvPr id="204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4414" y="4286256"/>
              <a:ext cx="2870491" cy="1899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p:cNvSpPr/>
            <p:nvPr/>
          </p:nvSpPr>
          <p:spPr>
            <a:xfrm>
              <a:off x="1214414" y="6215049"/>
              <a:ext cx="2986110" cy="554031"/>
            </a:xfrm>
            <a:prstGeom prst="rect">
              <a:avLst/>
            </a:prstGeom>
          </p:spPr>
          <p:txBody>
            <a:bodyPr>
              <a:spAutoFit/>
            </a:bodyPr>
            <a:lstStyle/>
            <a:p>
              <a:pPr algn="ctr">
                <a:spcBef>
                  <a:spcPts val="0"/>
                </a:spcBef>
                <a:spcAft>
                  <a:spcPts val="0"/>
                </a:spcAft>
                <a:defRPr/>
              </a:pPr>
              <a:r>
                <a:rPr lang="en-US" altLang="zh-CN" sz="1000" dirty="0">
                  <a:solidFill>
                    <a:schemeClr val="tx1">
                      <a:lumMod val="50000"/>
                      <a:lumOff val="50000"/>
                    </a:schemeClr>
                  </a:solidFill>
                  <a:latin typeface="微软雅黑" pitchFamily="34" charset="-122"/>
                  <a:ea typeface="微软雅黑" pitchFamily="34" charset="-122"/>
                </a:rPr>
                <a:t>2013</a:t>
              </a:r>
              <a:r>
                <a:rPr lang="zh-CN" altLang="en-US" sz="1000" dirty="0">
                  <a:solidFill>
                    <a:schemeClr val="tx1">
                      <a:lumMod val="50000"/>
                      <a:lumOff val="50000"/>
                    </a:schemeClr>
                  </a:solidFill>
                  <a:latin typeface="微软雅黑" pitchFamily="34" charset="-122"/>
                  <a:ea typeface="微软雅黑" pitchFamily="34" charset="-122"/>
                </a:rPr>
                <a:t>年获上海市经济和信息化委员会颁发的软件产品登记证书，司南导航驾驶员考试评测软件获得认定</a:t>
              </a:r>
              <a:endParaRPr lang="zh-CN" altLang="en-US" sz="1000" dirty="0">
                <a:solidFill>
                  <a:schemeClr val="tx1">
                    <a:lumMod val="50000"/>
                    <a:lumOff val="50000"/>
                  </a:schemeClr>
                </a:solidFill>
                <a:latin typeface="微软雅黑" pitchFamily="34" charset="-122"/>
                <a:ea typeface="微软雅黑" pitchFamily="34" charset="-122"/>
              </a:endParaRPr>
            </a:p>
          </p:txBody>
        </p:sp>
      </p:grpSp>
      <p:grpSp>
        <p:nvGrpSpPr>
          <p:cNvPr id="24" name="组合 23"/>
          <p:cNvGrpSpPr/>
          <p:nvPr/>
        </p:nvGrpSpPr>
        <p:grpSpPr bwMode="auto">
          <a:xfrm>
            <a:off x="73744" y="4258518"/>
            <a:ext cx="2986088" cy="2482850"/>
            <a:chOff x="4800600" y="4286256"/>
            <a:chExt cx="2986110" cy="2482824"/>
          </a:xfrm>
        </p:grpSpPr>
        <p:pic>
          <p:nvPicPr>
            <p:cNvPr id="2049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2039" y="4286256"/>
              <a:ext cx="2793092" cy="1920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矩形 18"/>
            <p:cNvSpPr/>
            <p:nvPr/>
          </p:nvSpPr>
          <p:spPr>
            <a:xfrm>
              <a:off x="4800600" y="6215049"/>
              <a:ext cx="2986110" cy="554031"/>
            </a:xfrm>
            <a:prstGeom prst="rect">
              <a:avLst/>
            </a:prstGeom>
          </p:spPr>
          <p:txBody>
            <a:bodyPr>
              <a:spAutoFit/>
            </a:bodyPr>
            <a:lstStyle/>
            <a:p>
              <a:pPr algn="ctr">
                <a:spcBef>
                  <a:spcPts val="0"/>
                </a:spcBef>
                <a:spcAft>
                  <a:spcPts val="0"/>
                </a:spcAft>
                <a:defRPr/>
              </a:pPr>
              <a:r>
                <a:rPr lang="en-US" altLang="zh-CN" sz="1000" dirty="0">
                  <a:solidFill>
                    <a:schemeClr val="tx1">
                      <a:lumMod val="50000"/>
                      <a:lumOff val="50000"/>
                    </a:schemeClr>
                  </a:solidFill>
                  <a:latin typeface="微软雅黑" pitchFamily="34" charset="-122"/>
                  <a:ea typeface="微软雅黑" pitchFamily="34" charset="-122"/>
                </a:rPr>
                <a:t>2013</a:t>
              </a:r>
              <a:r>
                <a:rPr lang="zh-CN" altLang="en-US" sz="1000" dirty="0">
                  <a:solidFill>
                    <a:schemeClr val="tx1">
                      <a:lumMod val="50000"/>
                      <a:lumOff val="50000"/>
                    </a:schemeClr>
                  </a:solidFill>
                  <a:latin typeface="微软雅黑" pitchFamily="34" charset="-122"/>
                  <a:ea typeface="微软雅黑" pitchFamily="34" charset="-122"/>
                </a:rPr>
                <a:t>年获上海市嘉定区质量技术监督局颁发的制造计量器具许可证，</a:t>
              </a:r>
              <a:r>
                <a:rPr lang="en-US" altLang="zh-CN" sz="1000" dirty="0">
                  <a:solidFill>
                    <a:schemeClr val="tx1">
                      <a:lumMod val="50000"/>
                      <a:lumOff val="50000"/>
                    </a:schemeClr>
                  </a:solidFill>
                  <a:latin typeface="微软雅黑" pitchFamily="34" charset="-122"/>
                  <a:ea typeface="微软雅黑" pitchFamily="34" charset="-122"/>
                </a:rPr>
                <a:t>M300</a:t>
              </a:r>
              <a:r>
                <a:rPr lang="zh-CN" altLang="en-US" sz="1000" dirty="0">
                  <a:solidFill>
                    <a:schemeClr val="tx1">
                      <a:lumMod val="50000"/>
                      <a:lumOff val="50000"/>
                    </a:schemeClr>
                  </a:solidFill>
                  <a:latin typeface="微软雅黑" pitchFamily="34" charset="-122"/>
                  <a:ea typeface="微软雅黑" pitchFamily="34" charset="-122"/>
                </a:rPr>
                <a:t>测地型</a:t>
              </a:r>
              <a:r>
                <a:rPr lang="en-US" altLang="zh-CN" sz="1000" dirty="0">
                  <a:solidFill>
                    <a:schemeClr val="tx1">
                      <a:lumMod val="50000"/>
                      <a:lumOff val="50000"/>
                    </a:schemeClr>
                  </a:solidFill>
                  <a:latin typeface="微软雅黑" pitchFamily="34" charset="-122"/>
                  <a:ea typeface="微软雅黑" pitchFamily="34" charset="-122"/>
                </a:rPr>
                <a:t>GNSS</a:t>
              </a:r>
              <a:r>
                <a:rPr lang="zh-CN" altLang="en-US" sz="1000" dirty="0">
                  <a:solidFill>
                    <a:schemeClr val="tx1">
                      <a:lumMod val="50000"/>
                      <a:lumOff val="50000"/>
                    </a:schemeClr>
                  </a:solidFill>
                  <a:latin typeface="微软雅黑" pitchFamily="34" charset="-122"/>
                  <a:ea typeface="微软雅黑" pitchFamily="34" charset="-122"/>
                </a:rPr>
                <a:t>接收机获得生产许可</a:t>
              </a:r>
              <a:endParaRPr lang="zh-CN" altLang="en-US" sz="1000" dirty="0">
                <a:solidFill>
                  <a:schemeClr val="tx1">
                    <a:lumMod val="50000"/>
                    <a:lumOff val="50000"/>
                  </a:schemeClr>
                </a:solidFill>
                <a:latin typeface="微软雅黑" pitchFamily="34" charset="-122"/>
                <a:ea typeface="微软雅黑" pitchFamily="34" charset="-122"/>
              </a:endParaRPr>
            </a:p>
          </p:txBody>
        </p:sp>
      </p:grpSp>
      <p:sp>
        <p:nvSpPr>
          <p:cNvPr id="20" name="椭圆 19"/>
          <p:cNvSpPr/>
          <p:nvPr/>
        </p:nvSpPr>
        <p:spPr>
          <a:xfrm>
            <a:off x="46038" y="1281113"/>
            <a:ext cx="3240087" cy="1746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grpSp>
        <p:nvGrpSpPr>
          <p:cNvPr id="92" name="组合 38"/>
          <p:cNvGrpSpPr/>
          <p:nvPr/>
        </p:nvGrpSpPr>
        <p:grpSpPr bwMode="auto">
          <a:xfrm>
            <a:off x="4427984" y="1471985"/>
            <a:ext cx="1858962" cy="2605087"/>
            <a:chOff x="642910" y="1214422"/>
            <a:chExt cx="1858460" cy="2604805"/>
          </a:xfrm>
        </p:grpSpPr>
        <p:pic>
          <p:nvPicPr>
            <p:cNvPr id="9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5786" y="1214422"/>
              <a:ext cx="1610574"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矩形 17"/>
            <p:cNvSpPr/>
            <p:nvPr/>
          </p:nvSpPr>
          <p:spPr>
            <a:xfrm>
              <a:off x="642910" y="3357315"/>
              <a:ext cx="1858460" cy="461912"/>
            </a:xfrm>
            <a:prstGeom prst="rect">
              <a:avLst/>
            </a:prstGeom>
          </p:spPr>
          <p:txBody>
            <a:bodyPr>
              <a:spAutoFit/>
            </a:bodyPr>
            <a:lstStyle/>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2013</a:t>
              </a:r>
              <a:r>
                <a:rPr lang="zh-CN" altLang="en-US" sz="800" dirty="0">
                  <a:solidFill>
                    <a:schemeClr val="tx1">
                      <a:lumMod val="50000"/>
                      <a:lumOff val="50000"/>
                    </a:schemeClr>
                  </a:solidFill>
                  <a:latin typeface="微软雅黑" pitchFamily="34" charset="-122"/>
                  <a:ea typeface="微软雅黑" pitchFamily="34" charset="-122"/>
                </a:rPr>
                <a:t>年获中华人民共和国国家版权局颁发的计算机软件著作权证书，司南导航驾驶员考试评测软件获得认定</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95" name="组合 39"/>
          <p:cNvGrpSpPr/>
          <p:nvPr/>
        </p:nvGrpSpPr>
        <p:grpSpPr bwMode="auto">
          <a:xfrm>
            <a:off x="2771329" y="1484784"/>
            <a:ext cx="1944687" cy="2605087"/>
            <a:chOff x="2643174" y="1214422"/>
            <a:chExt cx="1945311" cy="2604805"/>
          </a:xfrm>
        </p:grpSpPr>
        <p:pic>
          <p:nvPicPr>
            <p:cNvPr id="96"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57488" y="1214422"/>
              <a:ext cx="1589028"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矩形 18"/>
            <p:cNvSpPr/>
            <p:nvPr/>
          </p:nvSpPr>
          <p:spPr>
            <a:xfrm>
              <a:off x="2643174" y="3357315"/>
              <a:ext cx="1945311" cy="461912"/>
            </a:xfrm>
            <a:prstGeom prst="rect">
              <a:avLst/>
            </a:prstGeom>
          </p:spPr>
          <p:txBody>
            <a:bodyPr>
              <a:spAutoFit/>
            </a:bodyPr>
            <a:lstStyle/>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2013</a:t>
              </a:r>
              <a:r>
                <a:rPr lang="zh-CN" altLang="en-US" sz="800" dirty="0">
                  <a:solidFill>
                    <a:schemeClr val="tx1">
                      <a:lumMod val="50000"/>
                      <a:lumOff val="50000"/>
                    </a:schemeClr>
                  </a:solidFill>
                  <a:latin typeface="微软雅黑" pitchFamily="34" charset="-122"/>
                  <a:ea typeface="微软雅黑" pitchFamily="34" charset="-122"/>
                </a:rPr>
                <a:t>年获中华人民共和国国家版权局颁发的计算机软件著作权证书，司南导航</a:t>
              </a:r>
              <a:r>
                <a:rPr lang="en-US" altLang="zh-CN" sz="800" dirty="0">
                  <a:solidFill>
                    <a:schemeClr val="tx1">
                      <a:lumMod val="50000"/>
                      <a:lumOff val="50000"/>
                    </a:schemeClr>
                  </a:solidFill>
                  <a:latin typeface="微软雅黑" pitchFamily="34" charset="-122"/>
                  <a:ea typeface="微软雅黑" pitchFamily="34" charset="-122"/>
                </a:rPr>
                <a:t>GNSS</a:t>
              </a:r>
              <a:r>
                <a:rPr lang="zh-CN" altLang="en-US" sz="800" dirty="0">
                  <a:solidFill>
                    <a:schemeClr val="tx1">
                      <a:lumMod val="50000"/>
                      <a:lumOff val="50000"/>
                    </a:schemeClr>
                  </a:solidFill>
                  <a:latin typeface="微软雅黑" pitchFamily="34" charset="-122"/>
                  <a:ea typeface="微软雅黑" pitchFamily="34" charset="-122"/>
                </a:rPr>
                <a:t>高精度形变监测软件获得认定</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98" name="组合 40"/>
          <p:cNvGrpSpPr/>
          <p:nvPr/>
        </p:nvGrpSpPr>
        <p:grpSpPr bwMode="auto">
          <a:xfrm>
            <a:off x="5148064" y="1976041"/>
            <a:ext cx="1833562" cy="2605087"/>
            <a:chOff x="4786315" y="1214422"/>
            <a:chExt cx="1834294" cy="2604805"/>
          </a:xfrm>
        </p:grpSpPr>
        <p:pic>
          <p:nvPicPr>
            <p:cNvPr id="99"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29190" y="1214422"/>
              <a:ext cx="1610574"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矩形 19"/>
            <p:cNvSpPr/>
            <p:nvPr/>
          </p:nvSpPr>
          <p:spPr>
            <a:xfrm>
              <a:off x="4786315" y="3357315"/>
              <a:ext cx="1834294" cy="461912"/>
            </a:xfrm>
            <a:prstGeom prst="rect">
              <a:avLst/>
            </a:prstGeom>
          </p:spPr>
          <p:txBody>
            <a:bodyPr>
              <a:spAutoFit/>
            </a:bodyPr>
            <a:lstStyle/>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2013</a:t>
              </a:r>
              <a:r>
                <a:rPr lang="zh-CN" altLang="en-US" sz="800" dirty="0">
                  <a:solidFill>
                    <a:schemeClr val="tx1">
                      <a:lumMod val="50000"/>
                      <a:lumOff val="50000"/>
                    </a:schemeClr>
                  </a:solidFill>
                  <a:latin typeface="微软雅黑" pitchFamily="34" charset="-122"/>
                  <a:ea typeface="微软雅黑" pitchFamily="34" charset="-122"/>
                </a:rPr>
                <a:t>年获中华人民共和国国家版权局颁发的计算机软件著作权证书，司南导航滑坡变形监测软件获得认定</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101" name="组合 41"/>
          <p:cNvGrpSpPr/>
          <p:nvPr/>
        </p:nvGrpSpPr>
        <p:grpSpPr bwMode="auto">
          <a:xfrm>
            <a:off x="5258718" y="2429867"/>
            <a:ext cx="1833562" cy="2727325"/>
            <a:chOff x="6786578" y="1214422"/>
            <a:chExt cx="1834294" cy="2727915"/>
          </a:xfrm>
        </p:grpSpPr>
        <p:pic>
          <p:nvPicPr>
            <p:cNvPr id="102"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29454" y="1214422"/>
              <a:ext cx="1493234"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 name="矩形 20"/>
            <p:cNvSpPr/>
            <p:nvPr/>
          </p:nvSpPr>
          <p:spPr>
            <a:xfrm>
              <a:off x="6786578" y="3358011"/>
              <a:ext cx="1834294" cy="584326"/>
            </a:xfrm>
            <a:prstGeom prst="rect">
              <a:avLst/>
            </a:prstGeom>
          </p:spPr>
          <p:txBody>
            <a:bodyPr>
              <a:spAutoFit/>
            </a:bodyPr>
            <a:lstStyle/>
            <a:p>
              <a:pPr algn="ctr">
                <a:spcBef>
                  <a:spcPts val="0"/>
                </a:spcBef>
                <a:spcAft>
                  <a:spcPts val="0"/>
                </a:spcAft>
                <a:defRPr/>
              </a:pPr>
              <a:r>
                <a:rPr lang="zh-CN" altLang="en-US" sz="800" dirty="0">
                  <a:solidFill>
                    <a:schemeClr val="tx1">
                      <a:lumMod val="50000"/>
                      <a:lumOff val="50000"/>
                    </a:schemeClr>
                  </a:solidFill>
                  <a:latin typeface="微软雅黑" pitchFamily="34" charset="-122"/>
                  <a:ea typeface="微软雅黑" pitchFamily="34" charset="-122"/>
                </a:rPr>
                <a:t>司南导航拥有中华人民共和国国家知识产权局颁发的实用新型专利证书，实现自主知识产权的双频</a:t>
              </a:r>
              <a:r>
                <a:rPr lang="en-US" altLang="zh-CN" sz="800" dirty="0">
                  <a:solidFill>
                    <a:schemeClr val="tx1">
                      <a:lumMod val="50000"/>
                      <a:lumOff val="50000"/>
                    </a:schemeClr>
                  </a:solidFill>
                  <a:latin typeface="微软雅黑" pitchFamily="34" charset="-122"/>
                  <a:ea typeface="微软雅黑" pitchFamily="34" charset="-122"/>
                </a:rPr>
                <a:t>GPS</a:t>
              </a:r>
              <a:r>
                <a:rPr lang="zh-CN" altLang="en-US" sz="800" dirty="0">
                  <a:solidFill>
                    <a:schemeClr val="tx1">
                      <a:lumMod val="50000"/>
                      <a:lumOff val="50000"/>
                    </a:schemeClr>
                  </a:solidFill>
                  <a:latin typeface="微软雅黑" pitchFamily="34" charset="-122"/>
                  <a:ea typeface="微软雅黑" pitchFamily="34" charset="-122"/>
                </a:rPr>
                <a:t>卫星信号接收机的基带电路结构</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107" name="组合 43"/>
          <p:cNvGrpSpPr/>
          <p:nvPr/>
        </p:nvGrpSpPr>
        <p:grpSpPr bwMode="auto">
          <a:xfrm>
            <a:off x="7307833" y="1472555"/>
            <a:ext cx="1944687" cy="2676525"/>
            <a:chOff x="2643174" y="3929066"/>
            <a:chExt cx="1945311" cy="2676243"/>
          </a:xfrm>
        </p:grpSpPr>
        <p:pic>
          <p:nvPicPr>
            <p:cNvPr id="108"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57488" y="3929066"/>
              <a:ext cx="1617993"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 name="矩形 34"/>
            <p:cNvSpPr/>
            <p:nvPr/>
          </p:nvSpPr>
          <p:spPr>
            <a:xfrm>
              <a:off x="2643174" y="6143395"/>
              <a:ext cx="1945311" cy="461914"/>
            </a:xfrm>
            <a:prstGeom prst="rect">
              <a:avLst/>
            </a:prstGeom>
          </p:spPr>
          <p:txBody>
            <a:bodyPr>
              <a:spAutoFit/>
            </a:bodyPr>
            <a:lstStyle/>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2013</a:t>
              </a:r>
              <a:r>
                <a:rPr lang="zh-CN" altLang="en-US" sz="800" dirty="0">
                  <a:solidFill>
                    <a:schemeClr val="tx1">
                      <a:lumMod val="50000"/>
                      <a:lumOff val="50000"/>
                    </a:schemeClr>
                  </a:solidFill>
                  <a:latin typeface="微软雅黑" pitchFamily="34" charset="-122"/>
                  <a:ea typeface="微软雅黑" pitchFamily="34" charset="-122"/>
                </a:rPr>
                <a:t>获中华人民共和国国家版权局颁发的计算机软件著作权登记证书，司南导航定位时频监测软件获得认定</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110" name="组合 44"/>
          <p:cNvGrpSpPr/>
          <p:nvPr/>
        </p:nvGrpSpPr>
        <p:grpSpPr bwMode="auto">
          <a:xfrm>
            <a:off x="7058918" y="1916832"/>
            <a:ext cx="1833562" cy="2798762"/>
            <a:chOff x="4786315" y="3929066"/>
            <a:chExt cx="1834294" cy="2799353"/>
          </a:xfrm>
        </p:grpSpPr>
        <p:pic>
          <p:nvPicPr>
            <p:cNvPr id="111"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29190" y="3929066"/>
              <a:ext cx="1617006"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 name="矩形 35"/>
            <p:cNvSpPr/>
            <p:nvPr/>
          </p:nvSpPr>
          <p:spPr>
            <a:xfrm>
              <a:off x="4786315" y="6144096"/>
              <a:ext cx="1834294" cy="584323"/>
            </a:xfrm>
            <a:prstGeom prst="rect">
              <a:avLst/>
            </a:prstGeom>
          </p:spPr>
          <p:txBody>
            <a:bodyPr>
              <a:spAutoFit/>
            </a:bodyPr>
            <a:lstStyle/>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2013</a:t>
              </a:r>
              <a:r>
                <a:rPr lang="zh-CN" altLang="en-US" sz="800" dirty="0">
                  <a:solidFill>
                    <a:schemeClr val="tx1">
                      <a:lumMod val="50000"/>
                      <a:lumOff val="50000"/>
                    </a:schemeClr>
                  </a:solidFill>
                  <a:latin typeface="微软雅黑" pitchFamily="34" charset="-122"/>
                  <a:ea typeface="微软雅黑" pitchFamily="34" charset="-122"/>
                </a:rPr>
                <a:t>获中华人民共和国国家版权局颁发的计算机软件著作权登记证书，司南导航定位数据分析转发工具软件获得认定</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117" name="组合 38"/>
          <p:cNvGrpSpPr/>
          <p:nvPr/>
        </p:nvGrpSpPr>
        <p:grpSpPr bwMode="auto">
          <a:xfrm>
            <a:off x="3289102" y="1988840"/>
            <a:ext cx="1858962" cy="2605087"/>
            <a:chOff x="642910" y="1214422"/>
            <a:chExt cx="1858460" cy="2604805"/>
          </a:xfrm>
        </p:grpSpPr>
        <p:pic>
          <p:nvPicPr>
            <p:cNvPr id="11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5786" y="1214422"/>
              <a:ext cx="1610574"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 name="矩形 17"/>
            <p:cNvSpPr/>
            <p:nvPr/>
          </p:nvSpPr>
          <p:spPr>
            <a:xfrm>
              <a:off x="642910" y="3357315"/>
              <a:ext cx="1858460" cy="461912"/>
            </a:xfrm>
            <a:prstGeom prst="rect">
              <a:avLst/>
            </a:prstGeom>
          </p:spPr>
          <p:txBody>
            <a:bodyPr>
              <a:spAutoFit/>
            </a:bodyPr>
            <a:lstStyle/>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2013</a:t>
              </a:r>
              <a:r>
                <a:rPr lang="zh-CN" altLang="en-US" sz="800" dirty="0">
                  <a:solidFill>
                    <a:schemeClr val="tx1">
                      <a:lumMod val="50000"/>
                      <a:lumOff val="50000"/>
                    </a:schemeClr>
                  </a:solidFill>
                  <a:latin typeface="微软雅黑" pitchFamily="34" charset="-122"/>
                  <a:ea typeface="微软雅黑" pitchFamily="34" charset="-122"/>
                </a:rPr>
                <a:t>年获中华人民共和国国家版权局颁发的计算机软件著作权证书，司南导航驾驶员考试评测软件获得认定</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120" name="组合 39"/>
          <p:cNvGrpSpPr/>
          <p:nvPr/>
        </p:nvGrpSpPr>
        <p:grpSpPr bwMode="auto">
          <a:xfrm>
            <a:off x="3563417" y="2420888"/>
            <a:ext cx="1944687" cy="2605087"/>
            <a:chOff x="2643174" y="1214422"/>
            <a:chExt cx="1945311" cy="2604805"/>
          </a:xfrm>
        </p:grpSpPr>
        <p:pic>
          <p:nvPicPr>
            <p:cNvPr id="121"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57488" y="1214422"/>
              <a:ext cx="1589028"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 name="矩形 18"/>
            <p:cNvSpPr/>
            <p:nvPr/>
          </p:nvSpPr>
          <p:spPr>
            <a:xfrm>
              <a:off x="2643174" y="3357315"/>
              <a:ext cx="1945311" cy="461912"/>
            </a:xfrm>
            <a:prstGeom prst="rect">
              <a:avLst/>
            </a:prstGeom>
          </p:spPr>
          <p:txBody>
            <a:bodyPr>
              <a:spAutoFit/>
            </a:bodyPr>
            <a:lstStyle/>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2013</a:t>
              </a:r>
              <a:r>
                <a:rPr lang="zh-CN" altLang="en-US" sz="800" dirty="0">
                  <a:solidFill>
                    <a:schemeClr val="tx1">
                      <a:lumMod val="50000"/>
                      <a:lumOff val="50000"/>
                    </a:schemeClr>
                  </a:solidFill>
                  <a:latin typeface="微软雅黑" pitchFamily="34" charset="-122"/>
                  <a:ea typeface="微软雅黑" pitchFamily="34" charset="-122"/>
                </a:rPr>
                <a:t>年获中华人民共和国国家版权局颁发的计算机软件著作权证书，司南导航</a:t>
              </a:r>
              <a:r>
                <a:rPr lang="en-US" altLang="zh-CN" sz="800" dirty="0">
                  <a:solidFill>
                    <a:schemeClr val="tx1">
                      <a:lumMod val="50000"/>
                      <a:lumOff val="50000"/>
                    </a:schemeClr>
                  </a:solidFill>
                  <a:latin typeface="微软雅黑" pitchFamily="34" charset="-122"/>
                  <a:ea typeface="微软雅黑" pitchFamily="34" charset="-122"/>
                </a:rPr>
                <a:t>GNSS</a:t>
              </a:r>
              <a:r>
                <a:rPr lang="zh-CN" altLang="en-US" sz="800" dirty="0">
                  <a:solidFill>
                    <a:schemeClr val="tx1">
                      <a:lumMod val="50000"/>
                      <a:lumOff val="50000"/>
                    </a:schemeClr>
                  </a:solidFill>
                  <a:latin typeface="微软雅黑" pitchFamily="34" charset="-122"/>
                  <a:ea typeface="微软雅黑" pitchFamily="34" charset="-122"/>
                </a:rPr>
                <a:t>高精度形变监测软件获得认定</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123" name="组合 40"/>
          <p:cNvGrpSpPr/>
          <p:nvPr/>
        </p:nvGrpSpPr>
        <p:grpSpPr bwMode="auto">
          <a:xfrm>
            <a:off x="4067944" y="2924944"/>
            <a:ext cx="1833562" cy="2605087"/>
            <a:chOff x="4786315" y="1214422"/>
            <a:chExt cx="1834294" cy="2604805"/>
          </a:xfrm>
        </p:grpSpPr>
        <p:pic>
          <p:nvPicPr>
            <p:cNvPr id="124"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29190" y="1214422"/>
              <a:ext cx="1610574"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 name="矩形 19"/>
            <p:cNvSpPr/>
            <p:nvPr/>
          </p:nvSpPr>
          <p:spPr>
            <a:xfrm>
              <a:off x="4786315" y="3357315"/>
              <a:ext cx="1834294" cy="461912"/>
            </a:xfrm>
            <a:prstGeom prst="rect">
              <a:avLst/>
            </a:prstGeom>
          </p:spPr>
          <p:txBody>
            <a:bodyPr>
              <a:spAutoFit/>
            </a:bodyPr>
            <a:lstStyle/>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2013</a:t>
              </a:r>
              <a:r>
                <a:rPr lang="zh-CN" altLang="en-US" sz="800" dirty="0">
                  <a:solidFill>
                    <a:schemeClr val="tx1">
                      <a:lumMod val="50000"/>
                      <a:lumOff val="50000"/>
                    </a:schemeClr>
                  </a:solidFill>
                  <a:latin typeface="微软雅黑" pitchFamily="34" charset="-122"/>
                  <a:ea typeface="微软雅黑" pitchFamily="34" charset="-122"/>
                </a:rPr>
                <a:t>年获中华人民共和国国家版权局颁发的计算机软件著作权证书，司南导航滑坡变形监测软件获得认定</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126" name="组合 41"/>
          <p:cNvGrpSpPr/>
          <p:nvPr/>
        </p:nvGrpSpPr>
        <p:grpSpPr bwMode="auto">
          <a:xfrm>
            <a:off x="4466630" y="3437979"/>
            <a:ext cx="1833562" cy="2727325"/>
            <a:chOff x="6786578" y="1214422"/>
            <a:chExt cx="1834294" cy="2727915"/>
          </a:xfrm>
        </p:grpSpPr>
        <p:pic>
          <p:nvPicPr>
            <p:cNvPr id="127"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29454" y="1214422"/>
              <a:ext cx="1493234"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 name="矩形 20"/>
            <p:cNvSpPr/>
            <p:nvPr/>
          </p:nvSpPr>
          <p:spPr>
            <a:xfrm>
              <a:off x="6786578" y="3358011"/>
              <a:ext cx="1834294" cy="584326"/>
            </a:xfrm>
            <a:prstGeom prst="rect">
              <a:avLst/>
            </a:prstGeom>
          </p:spPr>
          <p:txBody>
            <a:bodyPr>
              <a:spAutoFit/>
            </a:bodyPr>
            <a:lstStyle/>
            <a:p>
              <a:pPr algn="ctr">
                <a:spcBef>
                  <a:spcPts val="0"/>
                </a:spcBef>
                <a:spcAft>
                  <a:spcPts val="0"/>
                </a:spcAft>
                <a:defRPr/>
              </a:pPr>
              <a:r>
                <a:rPr lang="zh-CN" altLang="en-US" sz="800" dirty="0">
                  <a:solidFill>
                    <a:schemeClr val="tx1">
                      <a:lumMod val="50000"/>
                      <a:lumOff val="50000"/>
                    </a:schemeClr>
                  </a:solidFill>
                  <a:latin typeface="微软雅黑" pitchFamily="34" charset="-122"/>
                  <a:ea typeface="微软雅黑" pitchFamily="34" charset="-122"/>
                </a:rPr>
                <a:t>司南导航拥有中华人民共和国国家知识产权局颁发的实用新型专利证书，实现自主知识产权的双频</a:t>
              </a:r>
              <a:r>
                <a:rPr lang="en-US" altLang="zh-CN" sz="800" dirty="0">
                  <a:solidFill>
                    <a:schemeClr val="tx1">
                      <a:lumMod val="50000"/>
                      <a:lumOff val="50000"/>
                    </a:schemeClr>
                  </a:solidFill>
                  <a:latin typeface="微软雅黑" pitchFamily="34" charset="-122"/>
                  <a:ea typeface="微软雅黑" pitchFamily="34" charset="-122"/>
                </a:rPr>
                <a:t>GPS</a:t>
              </a:r>
              <a:r>
                <a:rPr lang="zh-CN" altLang="en-US" sz="800" dirty="0">
                  <a:solidFill>
                    <a:schemeClr val="tx1">
                      <a:lumMod val="50000"/>
                      <a:lumOff val="50000"/>
                    </a:schemeClr>
                  </a:solidFill>
                  <a:latin typeface="微软雅黑" pitchFamily="34" charset="-122"/>
                  <a:ea typeface="微软雅黑" pitchFamily="34" charset="-122"/>
                </a:rPr>
                <a:t>卫星信号接收机的基带电路结构</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129" name="组合 42"/>
          <p:cNvGrpSpPr/>
          <p:nvPr/>
        </p:nvGrpSpPr>
        <p:grpSpPr bwMode="auto">
          <a:xfrm>
            <a:off x="6770886" y="2408659"/>
            <a:ext cx="1858962" cy="2676525"/>
            <a:chOff x="642910" y="3929066"/>
            <a:chExt cx="1858460" cy="2676243"/>
          </a:xfrm>
        </p:grpSpPr>
        <p:pic>
          <p:nvPicPr>
            <p:cNvPr id="130" name="Picture 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14348" y="3929066"/>
              <a:ext cx="1606052"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 name="矩形 33"/>
            <p:cNvSpPr/>
            <p:nvPr/>
          </p:nvSpPr>
          <p:spPr>
            <a:xfrm>
              <a:off x="642910" y="6143395"/>
              <a:ext cx="1858460" cy="461914"/>
            </a:xfrm>
            <a:prstGeom prst="rect">
              <a:avLst/>
            </a:prstGeom>
          </p:spPr>
          <p:txBody>
            <a:bodyPr>
              <a:spAutoFit/>
            </a:bodyPr>
            <a:lstStyle/>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2013</a:t>
              </a:r>
              <a:r>
                <a:rPr lang="zh-CN" altLang="en-US" sz="800" dirty="0">
                  <a:solidFill>
                    <a:schemeClr val="tx1">
                      <a:lumMod val="50000"/>
                      <a:lumOff val="50000"/>
                    </a:schemeClr>
                  </a:solidFill>
                  <a:latin typeface="微软雅黑" pitchFamily="34" charset="-122"/>
                  <a:ea typeface="微软雅黑" pitchFamily="34" charset="-122"/>
                </a:rPr>
                <a:t>获中华人民共和国国家版权局颁发的计算机软件著作权登记证书，司南导航卫星</a:t>
              </a:r>
              <a:r>
                <a:rPr lang="en-US" altLang="zh-CN" sz="800" dirty="0">
                  <a:solidFill>
                    <a:schemeClr val="tx1">
                      <a:lumMod val="50000"/>
                      <a:lumOff val="50000"/>
                    </a:schemeClr>
                  </a:solidFill>
                  <a:latin typeface="微软雅黑" pitchFamily="34" charset="-122"/>
                  <a:ea typeface="微软雅黑" pitchFamily="34" charset="-122"/>
                </a:rPr>
                <a:t>GNSS</a:t>
              </a:r>
              <a:r>
                <a:rPr lang="zh-CN" altLang="en-US" sz="800" dirty="0">
                  <a:solidFill>
                    <a:schemeClr val="tx1">
                      <a:lumMod val="50000"/>
                      <a:lumOff val="50000"/>
                    </a:schemeClr>
                  </a:solidFill>
                  <a:latin typeface="微软雅黑" pitchFamily="34" charset="-122"/>
                  <a:ea typeface="微软雅黑" pitchFamily="34" charset="-122"/>
                </a:rPr>
                <a:t>演示软件获得认定</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132" name="组合 43"/>
          <p:cNvGrpSpPr/>
          <p:nvPr/>
        </p:nvGrpSpPr>
        <p:grpSpPr bwMode="auto">
          <a:xfrm>
            <a:off x="6227713" y="2924944"/>
            <a:ext cx="1944687" cy="2676525"/>
            <a:chOff x="2643174" y="3929066"/>
            <a:chExt cx="1945311" cy="2676243"/>
          </a:xfrm>
        </p:grpSpPr>
        <p:pic>
          <p:nvPicPr>
            <p:cNvPr id="133"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57488" y="3929066"/>
              <a:ext cx="1617993"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 name="矩形 34"/>
            <p:cNvSpPr/>
            <p:nvPr/>
          </p:nvSpPr>
          <p:spPr>
            <a:xfrm>
              <a:off x="2643174" y="6143395"/>
              <a:ext cx="1945311" cy="461914"/>
            </a:xfrm>
            <a:prstGeom prst="rect">
              <a:avLst/>
            </a:prstGeom>
          </p:spPr>
          <p:txBody>
            <a:bodyPr>
              <a:spAutoFit/>
            </a:bodyPr>
            <a:lstStyle/>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2013</a:t>
              </a:r>
              <a:r>
                <a:rPr lang="zh-CN" altLang="en-US" sz="800" dirty="0">
                  <a:solidFill>
                    <a:schemeClr val="tx1">
                      <a:lumMod val="50000"/>
                      <a:lumOff val="50000"/>
                    </a:schemeClr>
                  </a:solidFill>
                  <a:latin typeface="微软雅黑" pitchFamily="34" charset="-122"/>
                  <a:ea typeface="微软雅黑" pitchFamily="34" charset="-122"/>
                </a:rPr>
                <a:t>获中华人民共和国国家版权局颁发的计算机软件著作权登记证书，司南导航定位时频监测软件获得认定</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135" name="组合 44"/>
          <p:cNvGrpSpPr/>
          <p:nvPr/>
        </p:nvGrpSpPr>
        <p:grpSpPr bwMode="auto">
          <a:xfrm>
            <a:off x="5940152" y="3438550"/>
            <a:ext cx="1833562" cy="2798762"/>
            <a:chOff x="4786315" y="3929066"/>
            <a:chExt cx="1834294" cy="2799353"/>
          </a:xfrm>
        </p:grpSpPr>
        <p:pic>
          <p:nvPicPr>
            <p:cNvPr id="136"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29190" y="3929066"/>
              <a:ext cx="1617006"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 name="矩形 35"/>
            <p:cNvSpPr/>
            <p:nvPr/>
          </p:nvSpPr>
          <p:spPr>
            <a:xfrm>
              <a:off x="4786315" y="6144096"/>
              <a:ext cx="1834294" cy="584323"/>
            </a:xfrm>
            <a:prstGeom prst="rect">
              <a:avLst/>
            </a:prstGeom>
          </p:spPr>
          <p:txBody>
            <a:bodyPr>
              <a:spAutoFit/>
            </a:bodyPr>
            <a:lstStyle/>
            <a:p>
              <a:pPr algn="ctr">
                <a:spcBef>
                  <a:spcPts val="0"/>
                </a:spcBef>
                <a:spcAft>
                  <a:spcPts val="0"/>
                </a:spcAft>
                <a:defRPr/>
              </a:pPr>
              <a:r>
                <a:rPr lang="en-US" altLang="zh-CN" sz="800" dirty="0">
                  <a:solidFill>
                    <a:schemeClr val="tx1">
                      <a:lumMod val="50000"/>
                      <a:lumOff val="50000"/>
                    </a:schemeClr>
                  </a:solidFill>
                  <a:latin typeface="微软雅黑" pitchFamily="34" charset="-122"/>
                  <a:ea typeface="微软雅黑" pitchFamily="34" charset="-122"/>
                </a:rPr>
                <a:t>2013</a:t>
              </a:r>
              <a:r>
                <a:rPr lang="zh-CN" altLang="en-US" sz="800" dirty="0">
                  <a:solidFill>
                    <a:schemeClr val="tx1">
                      <a:lumMod val="50000"/>
                      <a:lumOff val="50000"/>
                    </a:schemeClr>
                  </a:solidFill>
                  <a:latin typeface="微软雅黑" pitchFamily="34" charset="-122"/>
                  <a:ea typeface="微软雅黑" pitchFamily="34" charset="-122"/>
                </a:rPr>
                <a:t>获中华人民共和国国家版权局颁发的计算机软件著作权登记证书，司南导航定位数据分析转发工具软件获得认定</a:t>
              </a:r>
              <a:endParaRPr lang="zh-CN" altLang="en-US" sz="800" dirty="0">
                <a:solidFill>
                  <a:schemeClr val="tx1">
                    <a:lumMod val="50000"/>
                    <a:lumOff val="50000"/>
                  </a:schemeClr>
                </a:solidFill>
                <a:latin typeface="微软雅黑" pitchFamily="34" charset="-122"/>
                <a:ea typeface="微软雅黑" pitchFamily="34" charset="-122"/>
              </a:endParaRPr>
            </a:p>
          </p:txBody>
        </p:sp>
      </p:grpSp>
      <p:grpSp>
        <p:nvGrpSpPr>
          <p:cNvPr id="113" name="组合 45"/>
          <p:cNvGrpSpPr/>
          <p:nvPr/>
        </p:nvGrpSpPr>
        <p:grpSpPr bwMode="auto">
          <a:xfrm>
            <a:off x="5258718" y="3933056"/>
            <a:ext cx="1833562" cy="2798762"/>
            <a:chOff x="6786578" y="3929066"/>
            <a:chExt cx="1834294" cy="2799353"/>
          </a:xfrm>
        </p:grpSpPr>
        <p:pic>
          <p:nvPicPr>
            <p:cNvPr id="114" name="Picture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29454" y="3929066"/>
              <a:ext cx="1481257"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 name="矩形 36"/>
            <p:cNvSpPr/>
            <p:nvPr/>
          </p:nvSpPr>
          <p:spPr>
            <a:xfrm>
              <a:off x="6786578" y="6144096"/>
              <a:ext cx="1834294" cy="584323"/>
            </a:xfrm>
            <a:prstGeom prst="rect">
              <a:avLst/>
            </a:prstGeom>
          </p:spPr>
          <p:txBody>
            <a:bodyPr>
              <a:spAutoFit/>
            </a:bodyPr>
            <a:lstStyle/>
            <a:p>
              <a:pPr algn="ctr">
                <a:spcBef>
                  <a:spcPts val="0"/>
                </a:spcBef>
                <a:spcAft>
                  <a:spcPts val="0"/>
                </a:spcAft>
                <a:defRPr/>
              </a:pPr>
              <a:r>
                <a:rPr lang="zh-CN" altLang="en-US" sz="800" dirty="0">
                  <a:solidFill>
                    <a:schemeClr val="tx1">
                      <a:lumMod val="50000"/>
                      <a:lumOff val="50000"/>
                    </a:schemeClr>
                  </a:solidFill>
                  <a:latin typeface="微软雅黑" pitchFamily="34" charset="-122"/>
                  <a:ea typeface="微软雅黑" pitchFamily="34" charset="-122"/>
                </a:rPr>
                <a:t>司南导航拥有中华人民共和国国家知识产权局颁发的发明专利证书，拥有自主知识产权的全站仪与</a:t>
              </a:r>
              <a:r>
                <a:rPr lang="en-US" altLang="zh-CN" sz="800" dirty="0">
                  <a:solidFill>
                    <a:schemeClr val="tx1">
                      <a:lumMod val="50000"/>
                      <a:lumOff val="50000"/>
                    </a:schemeClr>
                  </a:solidFill>
                  <a:latin typeface="微软雅黑" pitchFamily="34" charset="-122"/>
                  <a:ea typeface="微软雅黑" pitchFamily="34" charset="-122"/>
                </a:rPr>
                <a:t>GPS</a:t>
              </a:r>
              <a:r>
                <a:rPr lang="zh-CN" altLang="en-US" sz="800" dirty="0">
                  <a:solidFill>
                    <a:schemeClr val="tx1">
                      <a:lumMod val="50000"/>
                      <a:lumOff val="50000"/>
                    </a:schemeClr>
                  </a:solidFill>
                  <a:latin typeface="微软雅黑" pitchFamily="34" charset="-122"/>
                  <a:ea typeface="微软雅黑" pitchFamily="34" charset="-122"/>
                </a:rPr>
                <a:t>单频实时动态组合测量方法及其系统</a:t>
              </a:r>
              <a:endParaRPr lang="zh-CN" altLang="en-US" sz="800" dirty="0">
                <a:solidFill>
                  <a:schemeClr val="tx1">
                    <a:lumMod val="50000"/>
                    <a:lumOff val="50000"/>
                  </a:schemeClr>
                </a:solidFill>
                <a:latin typeface="微软雅黑" pitchFamily="34" charset="-122"/>
                <a:ea typeface="微软雅黑" pitchFamily="34" charset="-122"/>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AutoShape 4"/>
          <p:cNvSpPr>
            <a:spLocks noChangeArrowheads="1"/>
          </p:cNvSpPr>
          <p:nvPr/>
        </p:nvSpPr>
        <p:spPr bwMode="auto">
          <a:xfrm>
            <a:off x="1083468" y="4339761"/>
            <a:ext cx="6943725" cy="24136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776" y="21600"/>
                </a:lnTo>
                <a:lnTo>
                  <a:pt x="18824" y="21600"/>
                </a:lnTo>
                <a:lnTo>
                  <a:pt x="21600" y="0"/>
                </a:lnTo>
                <a:lnTo>
                  <a:pt x="0" y="0"/>
                </a:lnTo>
                <a:close/>
              </a:path>
            </a:pathLst>
          </a:custGeom>
          <a:gradFill rotWithShape="0">
            <a:gsLst>
              <a:gs pos="0">
                <a:srgbClr val="C0C0C0"/>
              </a:gs>
              <a:gs pos="100000">
                <a:srgbClr val="FFFFFF"/>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en-US"/>
          </a:p>
        </p:txBody>
      </p:sp>
      <p:sp>
        <p:nvSpPr>
          <p:cNvPr id="39" name="AutoShape 4"/>
          <p:cNvSpPr>
            <a:spLocks noChangeArrowheads="1"/>
          </p:cNvSpPr>
          <p:nvPr/>
        </p:nvSpPr>
        <p:spPr bwMode="auto">
          <a:xfrm>
            <a:off x="1084659" y="3267568"/>
            <a:ext cx="6943725" cy="24136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776" y="21600"/>
                </a:lnTo>
                <a:lnTo>
                  <a:pt x="18824" y="21600"/>
                </a:lnTo>
                <a:lnTo>
                  <a:pt x="21600" y="0"/>
                </a:lnTo>
                <a:lnTo>
                  <a:pt x="0" y="0"/>
                </a:lnTo>
                <a:close/>
              </a:path>
            </a:pathLst>
          </a:custGeom>
          <a:gradFill rotWithShape="0">
            <a:gsLst>
              <a:gs pos="0">
                <a:srgbClr val="C0C0C0"/>
              </a:gs>
              <a:gs pos="100000">
                <a:srgbClr val="FFFFFF"/>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en-US"/>
          </a:p>
        </p:txBody>
      </p:sp>
      <p:sp>
        <p:nvSpPr>
          <p:cNvPr id="3" name="矩形 2"/>
          <p:cNvSpPr/>
          <p:nvPr/>
        </p:nvSpPr>
        <p:spPr>
          <a:xfrm>
            <a:off x="285750" y="285750"/>
            <a:ext cx="2955424" cy="646331"/>
          </a:xfrm>
          <a:prstGeom prst="rect">
            <a:avLst/>
          </a:prstGeom>
        </p:spPr>
        <p:txBody>
          <a:bodyPr wrap="none">
            <a:spAutoFit/>
          </a:bodyPr>
          <a:lstStyle/>
          <a:p>
            <a:pPr>
              <a:spcBef>
                <a:spcPts val="0"/>
              </a:spcBef>
              <a:spcAft>
                <a:spcPts val="0"/>
              </a:spcAft>
              <a:defRPr/>
            </a:pPr>
            <a:r>
              <a:rPr lang="en-US" altLang="zh-CN" sz="3600" dirty="0" smtClean="0">
                <a:solidFill>
                  <a:schemeClr val="bg2">
                    <a:lumMod val="50000"/>
                  </a:schemeClr>
                </a:solidFill>
                <a:latin typeface="+mn-lt"/>
                <a:ea typeface="+mn-ea"/>
              </a:rPr>
              <a:t>GOVERNMENT</a:t>
            </a:r>
            <a:endParaRPr lang="zh-CN" altLang="en-US" sz="3600" dirty="0">
              <a:solidFill>
                <a:schemeClr val="bg2">
                  <a:lumMod val="50000"/>
                </a:schemeClr>
              </a:solidFill>
              <a:latin typeface="+mn-lt"/>
              <a:ea typeface="+mn-ea"/>
            </a:endParaRPr>
          </a:p>
        </p:txBody>
      </p:sp>
      <p:sp>
        <p:nvSpPr>
          <p:cNvPr id="4" name="矩形 3"/>
          <p:cNvSpPr/>
          <p:nvPr/>
        </p:nvSpPr>
        <p:spPr>
          <a:xfrm>
            <a:off x="285750" y="714375"/>
            <a:ext cx="1446678" cy="523220"/>
          </a:xfrm>
          <a:prstGeom prst="rect">
            <a:avLst/>
          </a:prstGeom>
        </p:spPr>
        <p:txBody>
          <a:bodyPr wrap="none">
            <a:spAutoFit/>
          </a:bodyPr>
          <a:lstStyle/>
          <a:p>
            <a:pPr>
              <a:spcBef>
                <a:spcPts val="0"/>
              </a:spcBef>
              <a:spcAft>
                <a:spcPts val="0"/>
              </a:spcAft>
              <a:defRPr/>
            </a:pPr>
            <a:r>
              <a:rPr lang="en-US" altLang="zh-CN" sz="2800" dirty="0" smtClean="0">
                <a:solidFill>
                  <a:schemeClr val="bg2">
                    <a:lumMod val="50000"/>
                  </a:schemeClr>
                </a:solidFill>
                <a:latin typeface="+mn-lt"/>
                <a:ea typeface="+mn-ea"/>
              </a:rPr>
              <a:t>PROJECT</a:t>
            </a:r>
            <a:endParaRPr lang="zh-CN" altLang="en-US" sz="2800" dirty="0">
              <a:solidFill>
                <a:schemeClr val="bg2">
                  <a:lumMod val="50000"/>
                </a:schemeClr>
              </a:solidFill>
              <a:latin typeface="+mn-lt"/>
              <a:ea typeface="+mn-ea"/>
            </a:endParaRPr>
          </a:p>
        </p:txBody>
      </p:sp>
      <p:sp>
        <p:nvSpPr>
          <p:cNvPr id="5" name="矩形 4"/>
          <p:cNvSpPr/>
          <p:nvPr/>
        </p:nvSpPr>
        <p:spPr>
          <a:xfrm>
            <a:off x="1785938" y="785813"/>
            <a:ext cx="4572000" cy="369887"/>
          </a:xfrm>
          <a:prstGeom prst="rect">
            <a:avLst/>
          </a:prstGeom>
        </p:spPr>
        <p:txBody>
          <a:bodyPr>
            <a:spAutoFit/>
          </a:bodyPr>
          <a:lstStyle/>
          <a:p>
            <a:pPr>
              <a:spcBef>
                <a:spcPts val="0"/>
              </a:spcBef>
              <a:spcAft>
                <a:spcPts val="0"/>
              </a:spcAft>
              <a:defRPr/>
            </a:pPr>
            <a:r>
              <a:rPr lang="zh-CN" altLang="en-US" dirty="0" smtClean="0">
                <a:solidFill>
                  <a:schemeClr val="tx1">
                    <a:lumMod val="50000"/>
                    <a:lumOff val="50000"/>
                  </a:schemeClr>
                </a:solidFill>
                <a:latin typeface="微软雅黑" pitchFamily="34" charset="-122"/>
                <a:ea typeface="微软雅黑" pitchFamily="34" charset="-122"/>
              </a:rPr>
              <a:t>政府项目</a:t>
            </a:r>
            <a:endParaRPr lang="zh-CN" altLang="en-US" dirty="0">
              <a:solidFill>
                <a:schemeClr val="tx1">
                  <a:lumMod val="50000"/>
                  <a:lumOff val="50000"/>
                </a:schemeClr>
              </a:solidFill>
              <a:latin typeface="微软雅黑" pitchFamily="34" charset="-122"/>
              <a:ea typeface="微软雅黑" pitchFamily="34" charset="-122"/>
            </a:endParaRPr>
          </a:p>
        </p:txBody>
      </p:sp>
      <p:sp>
        <p:nvSpPr>
          <p:cNvPr id="24" name="椭圆 23"/>
          <p:cNvSpPr/>
          <p:nvPr/>
        </p:nvSpPr>
        <p:spPr>
          <a:xfrm>
            <a:off x="46038" y="1185863"/>
            <a:ext cx="3240087" cy="1905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5" name="AutoShape 4"/>
          <p:cNvSpPr>
            <a:spLocks noChangeArrowheads="1"/>
          </p:cNvSpPr>
          <p:nvPr/>
        </p:nvSpPr>
        <p:spPr bwMode="auto">
          <a:xfrm>
            <a:off x="1085850" y="2213396"/>
            <a:ext cx="6943725" cy="24136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776" y="21600"/>
                </a:lnTo>
                <a:lnTo>
                  <a:pt x="18824" y="21600"/>
                </a:lnTo>
                <a:lnTo>
                  <a:pt x="21600" y="0"/>
                </a:lnTo>
                <a:lnTo>
                  <a:pt x="0" y="0"/>
                </a:lnTo>
                <a:close/>
              </a:path>
            </a:pathLst>
          </a:custGeom>
          <a:gradFill rotWithShape="0">
            <a:gsLst>
              <a:gs pos="0">
                <a:srgbClr val="C0C0C0"/>
              </a:gs>
              <a:gs pos="100000">
                <a:srgbClr val="FFFFFF"/>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en-US"/>
          </a:p>
        </p:txBody>
      </p:sp>
      <p:sp>
        <p:nvSpPr>
          <p:cNvPr id="26" name="Rectangle 5"/>
          <p:cNvSpPr>
            <a:spLocks noChangeArrowheads="1"/>
          </p:cNvSpPr>
          <p:nvPr/>
        </p:nvSpPr>
        <p:spPr bwMode="auto">
          <a:xfrm>
            <a:off x="1111250" y="1537619"/>
            <a:ext cx="6908800" cy="679680"/>
          </a:xfrm>
          <a:prstGeom prst="rect">
            <a:avLst/>
          </a:prstGeom>
          <a:solidFill>
            <a:srgbClr val="C00000"/>
          </a:solidFill>
          <a:ln w="19050">
            <a:solidFill>
              <a:srgbClr val="4D4D4D"/>
            </a:solidFill>
            <a:miter lim="800000"/>
          </a:ln>
        </p:spPr>
        <p:txBody>
          <a:bodyPr wrap="none" anchor="ct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 typeface="Arial" pitchFamily="34" charset="0"/>
              <a:buNone/>
            </a:pPr>
            <a:endParaRPr lang="zh-CN" altLang="zh-CN" sz="1800" b="1">
              <a:solidFill>
                <a:srgbClr val="000000"/>
              </a:solidFill>
              <a:latin typeface="微软雅黑" pitchFamily="34" charset="-122"/>
              <a:ea typeface="微软雅黑" pitchFamily="34" charset="-122"/>
              <a:sym typeface="Arial" pitchFamily="34" charset="0"/>
            </a:endParaRPr>
          </a:p>
        </p:txBody>
      </p:sp>
      <p:sp>
        <p:nvSpPr>
          <p:cNvPr id="27" name="Rectangle 6"/>
          <p:cNvSpPr>
            <a:spLocks noChangeArrowheads="1"/>
          </p:cNvSpPr>
          <p:nvPr/>
        </p:nvSpPr>
        <p:spPr bwMode="auto">
          <a:xfrm>
            <a:off x="1111250" y="3571305"/>
            <a:ext cx="6921500" cy="73488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none" anchor="ct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 typeface="Arial" pitchFamily="34" charset="0"/>
              <a:buNone/>
            </a:pPr>
            <a:r>
              <a:rPr lang="zh-CN" altLang="en-US" sz="2000" dirty="0">
                <a:solidFill>
                  <a:schemeClr val="bg1"/>
                </a:solidFill>
                <a:latin typeface="微软雅黑" pitchFamily="34" charset="-122"/>
                <a:ea typeface="微软雅黑" pitchFamily="34" charset="-122"/>
                <a:sym typeface="微软雅黑" pitchFamily="34" charset="-122"/>
              </a:rPr>
              <a:t>            </a:t>
            </a:r>
            <a:endParaRPr lang="en-US" altLang="zh-CN" sz="2000" dirty="0">
              <a:solidFill>
                <a:schemeClr val="bg1"/>
              </a:solidFill>
              <a:latin typeface="微软雅黑" pitchFamily="34" charset="-122"/>
              <a:ea typeface="微软雅黑" pitchFamily="34" charset="-122"/>
              <a:sym typeface="微软雅黑" pitchFamily="34" charset="-122"/>
            </a:endParaRPr>
          </a:p>
          <a:p>
            <a:pPr eaLnBrk="1" hangingPunct="1">
              <a:spcBef>
                <a:spcPct val="0"/>
              </a:spcBef>
              <a:buFont typeface="Arial" pitchFamily="34" charset="0"/>
              <a:buNone/>
            </a:pPr>
            <a:r>
              <a:rPr lang="en-US" altLang="zh-CN" sz="2000" dirty="0">
                <a:solidFill>
                  <a:schemeClr val="bg1"/>
                </a:solidFill>
                <a:latin typeface="微软雅黑" pitchFamily="34" charset="-122"/>
                <a:ea typeface="微软雅黑" pitchFamily="34" charset="-122"/>
                <a:sym typeface="微软雅黑" pitchFamily="34" charset="-122"/>
              </a:rPr>
              <a:t>            </a:t>
            </a:r>
            <a:r>
              <a:rPr lang="zh-CN" altLang="en-US" sz="2000" dirty="0">
                <a:solidFill>
                  <a:schemeClr val="bg1"/>
                </a:solidFill>
                <a:latin typeface="微软雅黑" pitchFamily="34" charset="-122"/>
                <a:ea typeface="微软雅黑" pitchFamily="34" charset="-122"/>
                <a:sym typeface="微软雅黑" pitchFamily="34" charset="-122"/>
              </a:rPr>
              <a:t>北斗高精度智能板卡及新材料小型化天线</a:t>
            </a:r>
            <a:endParaRPr lang="zh-CN" altLang="en-US" sz="2000" dirty="0">
              <a:solidFill>
                <a:schemeClr val="bg1"/>
              </a:solidFill>
              <a:latin typeface="微软雅黑" pitchFamily="34" charset="-122"/>
              <a:ea typeface="微软雅黑" pitchFamily="34" charset="-122"/>
              <a:sym typeface="微软雅黑" pitchFamily="34" charset="-122"/>
            </a:endParaRPr>
          </a:p>
        </p:txBody>
      </p:sp>
      <p:sp>
        <p:nvSpPr>
          <p:cNvPr id="28" name="Rectangle 7"/>
          <p:cNvSpPr>
            <a:spLocks noChangeArrowheads="1"/>
          </p:cNvSpPr>
          <p:nvPr/>
        </p:nvSpPr>
        <p:spPr bwMode="auto">
          <a:xfrm>
            <a:off x="1101725" y="2541482"/>
            <a:ext cx="6908800" cy="698654"/>
          </a:xfrm>
          <a:prstGeom prst="rect">
            <a:avLst/>
          </a:prstGeom>
          <a:solidFill>
            <a:srgbClr val="00B0F0"/>
          </a:solidFill>
          <a:ln w="19050">
            <a:solidFill>
              <a:srgbClr val="4D4D4D"/>
            </a:solidFill>
            <a:miter lim="800000"/>
          </a:ln>
        </p:spPr>
        <p:txBody>
          <a:bodyPr wrap="none" anchor="ct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spcBef>
                <a:spcPct val="0"/>
              </a:spcBef>
              <a:buFont typeface="Arial" pitchFamily="34" charset="0"/>
              <a:buNone/>
            </a:pPr>
            <a:r>
              <a:rPr lang="zh-CN" altLang="en-US" sz="2000" dirty="0">
                <a:solidFill>
                  <a:schemeClr val="bg1"/>
                </a:solidFill>
                <a:latin typeface="微软雅黑" pitchFamily="34" charset="-122"/>
                <a:ea typeface="微软雅黑" pitchFamily="34" charset="-122"/>
                <a:sym typeface="微软雅黑" pitchFamily="34" charset="-122"/>
              </a:rPr>
              <a:t>基于相位的实时分米级北斗定位数据处理系统技术</a:t>
            </a:r>
            <a:endParaRPr lang="zh-CN" altLang="en-US" sz="2000" dirty="0">
              <a:solidFill>
                <a:schemeClr val="bg1"/>
              </a:solidFill>
              <a:latin typeface="微软雅黑" pitchFamily="34" charset="-122"/>
              <a:ea typeface="微软雅黑" pitchFamily="34" charset="-122"/>
              <a:sym typeface="微软雅黑" pitchFamily="34" charset="-122"/>
            </a:endParaRPr>
          </a:p>
        </p:txBody>
      </p:sp>
      <p:sp>
        <p:nvSpPr>
          <p:cNvPr id="30" name="AutoShape 9"/>
          <p:cNvSpPr>
            <a:spLocks noChangeArrowheads="1"/>
          </p:cNvSpPr>
          <p:nvPr/>
        </p:nvSpPr>
        <p:spPr bwMode="auto">
          <a:xfrm>
            <a:off x="2571750" y="1362993"/>
            <a:ext cx="3709988" cy="339725"/>
          </a:xfrm>
          <a:prstGeom prst="hexagon">
            <a:avLst>
              <a:gd name="adj" fmla="val 39132"/>
              <a:gd name="vf" fmla="val 115470"/>
            </a:avLst>
          </a:prstGeom>
          <a:gradFill rotWithShape="0">
            <a:gsLst>
              <a:gs pos="0">
                <a:srgbClr val="A7A786"/>
              </a:gs>
              <a:gs pos="50000">
                <a:srgbClr val="FFFFCC"/>
              </a:gs>
              <a:gs pos="100000">
                <a:srgbClr val="A7A786"/>
              </a:gs>
            </a:gsLst>
            <a:lin ang="0" scaled="1"/>
          </a:gradFill>
          <a:ln w="19050">
            <a:solidFill>
              <a:srgbClr val="4D4D4D"/>
            </a:solidFill>
            <a:miter lim="800000"/>
          </a:ln>
        </p:spPr>
        <p:txBody>
          <a:bodyPr anchor="ctr">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latinLnBrk="1" hangingPunct="1">
              <a:spcBef>
                <a:spcPct val="0"/>
              </a:spcBef>
              <a:buFont typeface="Arial" pitchFamily="34" charset="0"/>
              <a:buNone/>
            </a:pPr>
            <a:endParaRPr lang="zh-CN" altLang="zh-CN" sz="1200" b="1">
              <a:solidFill>
                <a:srgbClr val="000000"/>
              </a:solidFill>
              <a:latin typeface="Times New Roman" pitchFamily="18" charset="0"/>
              <a:ea typeface="Gulim" pitchFamily="34" charset="-127"/>
              <a:sym typeface="Times New Roman" pitchFamily="18" charset="0"/>
            </a:endParaRPr>
          </a:p>
        </p:txBody>
      </p:sp>
      <p:sp>
        <p:nvSpPr>
          <p:cNvPr id="31" name="AutoShape 10"/>
          <p:cNvSpPr>
            <a:spLocks noChangeArrowheads="1"/>
          </p:cNvSpPr>
          <p:nvPr/>
        </p:nvSpPr>
        <p:spPr bwMode="auto">
          <a:xfrm>
            <a:off x="2849563" y="2348880"/>
            <a:ext cx="3294062" cy="381000"/>
          </a:xfrm>
          <a:prstGeom prst="hexagon">
            <a:avLst>
              <a:gd name="adj" fmla="val 34984"/>
              <a:gd name="vf" fmla="val 115470"/>
            </a:avLst>
          </a:prstGeom>
          <a:gradFill rotWithShape="0">
            <a:gsLst>
              <a:gs pos="0">
                <a:srgbClr val="A7A786"/>
              </a:gs>
              <a:gs pos="50000">
                <a:srgbClr val="FFFFCC"/>
              </a:gs>
              <a:gs pos="100000">
                <a:srgbClr val="A7A786"/>
              </a:gs>
            </a:gsLst>
            <a:lin ang="0" scaled="1"/>
          </a:gradFill>
          <a:ln w="19050">
            <a:solidFill>
              <a:srgbClr val="4D4D4D"/>
            </a:solidFill>
            <a:miter lim="800000"/>
          </a:ln>
        </p:spPr>
        <p:txBody>
          <a:bodyPr anchor="ctr">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 typeface="Arial" pitchFamily="34" charset="0"/>
              <a:buNone/>
            </a:pPr>
            <a:endParaRPr lang="zh-CN" altLang="zh-CN" sz="1800">
              <a:solidFill>
                <a:srgbClr val="000000"/>
              </a:solidFill>
              <a:sym typeface="Arial" pitchFamily="34" charset="0"/>
            </a:endParaRPr>
          </a:p>
        </p:txBody>
      </p:sp>
      <p:sp>
        <p:nvSpPr>
          <p:cNvPr id="32" name="AutoShape 11"/>
          <p:cNvSpPr>
            <a:spLocks noChangeArrowheads="1"/>
          </p:cNvSpPr>
          <p:nvPr/>
        </p:nvSpPr>
        <p:spPr bwMode="auto">
          <a:xfrm>
            <a:off x="2143125" y="3356992"/>
            <a:ext cx="4929188" cy="455613"/>
          </a:xfrm>
          <a:prstGeom prst="hexagon">
            <a:avLst>
              <a:gd name="adj" fmla="val 34961"/>
              <a:gd name="vf" fmla="val 115470"/>
            </a:avLst>
          </a:prstGeom>
          <a:gradFill rotWithShape="0">
            <a:gsLst>
              <a:gs pos="0">
                <a:srgbClr val="A7A786"/>
              </a:gs>
              <a:gs pos="50000">
                <a:srgbClr val="FFFFCC"/>
              </a:gs>
              <a:gs pos="100000">
                <a:srgbClr val="A7A786"/>
              </a:gs>
            </a:gsLst>
            <a:lin ang="0" scaled="1"/>
          </a:gradFill>
          <a:ln w="19050">
            <a:solidFill>
              <a:srgbClr val="4D4D4D"/>
            </a:solidFill>
            <a:miter lim="800000"/>
          </a:ln>
        </p:spPr>
        <p:txBody>
          <a:bodyPr anchor="ctr">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 typeface="Arial" pitchFamily="34" charset="0"/>
              <a:buNone/>
            </a:pPr>
            <a:endParaRPr lang="zh-CN" altLang="zh-CN" sz="1800">
              <a:solidFill>
                <a:srgbClr val="000000"/>
              </a:solidFill>
              <a:sym typeface="Arial" pitchFamily="34" charset="0"/>
            </a:endParaRPr>
          </a:p>
        </p:txBody>
      </p:sp>
      <p:sp>
        <p:nvSpPr>
          <p:cNvPr id="33" name="Text Box 12"/>
          <p:cNvSpPr>
            <a:spLocks noChangeArrowheads="1"/>
          </p:cNvSpPr>
          <p:nvPr/>
        </p:nvSpPr>
        <p:spPr bwMode="auto">
          <a:xfrm>
            <a:off x="2786063" y="1340768"/>
            <a:ext cx="341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 typeface="Arial" pitchFamily="34" charset="0"/>
              <a:buNone/>
            </a:pPr>
            <a:r>
              <a:rPr lang="zh-CN" altLang="en-US" sz="1800" b="1">
                <a:solidFill>
                  <a:srgbClr val="333333"/>
                </a:solidFill>
                <a:latin typeface="微软雅黑" pitchFamily="34" charset="-122"/>
                <a:ea typeface="微软雅黑" pitchFamily="34" charset="-122"/>
                <a:sym typeface="微软雅黑" pitchFamily="34" charset="-122"/>
              </a:rPr>
              <a:t>蝉联国家总装备部北斗重大专项</a:t>
            </a:r>
            <a:endParaRPr lang="zh-CN" altLang="en-US" sz="1800" b="1">
              <a:solidFill>
                <a:srgbClr val="000000"/>
              </a:solidFill>
              <a:sym typeface="Arial" pitchFamily="34" charset="0"/>
            </a:endParaRPr>
          </a:p>
        </p:txBody>
      </p:sp>
      <p:sp>
        <p:nvSpPr>
          <p:cNvPr id="34" name="Text Box 13"/>
          <p:cNvSpPr>
            <a:spLocks noChangeArrowheads="1"/>
          </p:cNvSpPr>
          <p:nvPr/>
        </p:nvSpPr>
        <p:spPr bwMode="auto">
          <a:xfrm>
            <a:off x="3695700" y="2348880"/>
            <a:ext cx="1536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 typeface="Arial" pitchFamily="34" charset="0"/>
              <a:buNone/>
            </a:pPr>
            <a:r>
              <a:rPr lang="zh-CN" altLang="en-US" sz="1800" b="1">
                <a:solidFill>
                  <a:srgbClr val="333333"/>
                </a:solidFill>
                <a:latin typeface="微软雅黑" pitchFamily="34" charset="-122"/>
                <a:ea typeface="微软雅黑" pitchFamily="34" charset="-122"/>
                <a:sym typeface="微软雅黑" pitchFamily="34" charset="-122"/>
              </a:rPr>
              <a:t>国家</a:t>
            </a:r>
            <a:r>
              <a:rPr lang="en-US" altLang="zh-CN" sz="1800" b="1">
                <a:solidFill>
                  <a:srgbClr val="333333"/>
                </a:solidFill>
                <a:latin typeface="微软雅黑" pitchFamily="34" charset="-122"/>
                <a:ea typeface="微软雅黑" pitchFamily="34" charset="-122"/>
                <a:sym typeface="微软雅黑" pitchFamily="34" charset="-122"/>
              </a:rPr>
              <a:t>863</a:t>
            </a:r>
            <a:r>
              <a:rPr lang="zh-CN" altLang="en-US" sz="1800" b="1">
                <a:solidFill>
                  <a:srgbClr val="333333"/>
                </a:solidFill>
                <a:latin typeface="微软雅黑" pitchFamily="34" charset="-122"/>
                <a:ea typeface="微软雅黑" pitchFamily="34" charset="-122"/>
                <a:sym typeface="微软雅黑" pitchFamily="34" charset="-122"/>
              </a:rPr>
              <a:t>项目</a:t>
            </a:r>
            <a:endParaRPr lang="zh-CN" altLang="en-US" sz="1800" b="1">
              <a:solidFill>
                <a:srgbClr val="000000"/>
              </a:solidFill>
              <a:sym typeface="Arial" pitchFamily="34" charset="0"/>
            </a:endParaRPr>
          </a:p>
        </p:txBody>
      </p:sp>
      <p:sp>
        <p:nvSpPr>
          <p:cNvPr id="35" name="Text Box 14"/>
          <p:cNvSpPr>
            <a:spLocks noChangeArrowheads="1"/>
          </p:cNvSpPr>
          <p:nvPr/>
        </p:nvSpPr>
        <p:spPr bwMode="auto">
          <a:xfrm>
            <a:off x="2200275" y="3428430"/>
            <a:ext cx="4800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 typeface="Arial" pitchFamily="34" charset="0"/>
              <a:buNone/>
            </a:pPr>
            <a:r>
              <a:rPr lang="zh-CN" altLang="en-US" sz="1800" b="1" dirty="0">
                <a:solidFill>
                  <a:srgbClr val="333333"/>
                </a:solidFill>
                <a:latin typeface="微软雅黑" pitchFamily="34" charset="-122"/>
                <a:ea typeface="微软雅黑" pitchFamily="34" charset="-122"/>
                <a:sym typeface="微软雅黑" pitchFamily="34" charset="-122"/>
              </a:rPr>
              <a:t>上海“科技创新行动计划”高新技术领域项目</a:t>
            </a:r>
            <a:endParaRPr lang="zh-CN" altLang="en-US" sz="1800" b="1" dirty="0">
              <a:solidFill>
                <a:srgbClr val="333333"/>
              </a:solidFill>
              <a:latin typeface="微软雅黑" pitchFamily="34" charset="-122"/>
              <a:ea typeface="微软雅黑" pitchFamily="34" charset="-122"/>
              <a:sym typeface="Arial" pitchFamily="34" charset="0"/>
            </a:endParaRPr>
          </a:p>
        </p:txBody>
      </p:sp>
      <p:sp>
        <p:nvSpPr>
          <p:cNvPr id="36" name="Rectangle 6"/>
          <p:cNvSpPr>
            <a:spLocks noChangeArrowheads="1"/>
          </p:cNvSpPr>
          <p:nvPr/>
        </p:nvSpPr>
        <p:spPr bwMode="auto">
          <a:xfrm>
            <a:off x="1115616" y="4723433"/>
            <a:ext cx="6921500" cy="734888"/>
          </a:xfrm>
          <a:prstGeom prst="rect">
            <a:avLst/>
          </a:prstGeom>
          <a:gradFill rotWithShape="1">
            <a:gsLst>
              <a:gs pos="0">
                <a:srgbClr val="99CC00"/>
              </a:gs>
              <a:gs pos="100000">
                <a:srgbClr val="749B00"/>
              </a:gs>
            </a:gsLst>
            <a:lin ang="5400000" scaled="1"/>
          </a:gradFill>
          <a:ln w="19050">
            <a:solidFill>
              <a:srgbClr val="4D4D4D"/>
            </a:solidFill>
            <a:miter lim="800000"/>
          </a:ln>
        </p:spPr>
        <p:txBody>
          <a:bodyPr wrap="none" anchor="ct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a:spcBef>
                <a:spcPct val="0"/>
              </a:spcBef>
              <a:buNone/>
            </a:pPr>
            <a:endParaRPr lang="zh-CN" altLang="en-US" sz="2000" dirty="0">
              <a:solidFill>
                <a:schemeClr val="bg1"/>
              </a:solidFill>
              <a:latin typeface="微软雅黑" pitchFamily="34" charset="-122"/>
              <a:ea typeface="微软雅黑" pitchFamily="34" charset="-122"/>
              <a:sym typeface="微软雅黑" pitchFamily="34" charset="-122"/>
            </a:endParaRPr>
          </a:p>
        </p:txBody>
      </p:sp>
      <p:sp>
        <p:nvSpPr>
          <p:cNvPr id="37" name="AutoShape 11"/>
          <p:cNvSpPr>
            <a:spLocks noChangeArrowheads="1"/>
          </p:cNvSpPr>
          <p:nvPr/>
        </p:nvSpPr>
        <p:spPr bwMode="auto">
          <a:xfrm>
            <a:off x="2147491" y="4509120"/>
            <a:ext cx="4929188" cy="455613"/>
          </a:xfrm>
          <a:prstGeom prst="hexagon">
            <a:avLst>
              <a:gd name="adj" fmla="val 34961"/>
              <a:gd name="vf" fmla="val 115470"/>
            </a:avLst>
          </a:prstGeom>
          <a:gradFill rotWithShape="0">
            <a:gsLst>
              <a:gs pos="0">
                <a:srgbClr val="A7A786"/>
              </a:gs>
              <a:gs pos="50000">
                <a:srgbClr val="FFFFCC"/>
              </a:gs>
              <a:gs pos="100000">
                <a:srgbClr val="A7A786"/>
              </a:gs>
            </a:gsLst>
            <a:lin ang="0" scaled="1"/>
          </a:gradFill>
          <a:ln w="19050">
            <a:solidFill>
              <a:srgbClr val="4D4D4D"/>
            </a:solidFill>
            <a:miter lim="800000"/>
          </a:ln>
        </p:spPr>
        <p:txBody>
          <a:bodyPr anchor="ctr">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 typeface="Arial" pitchFamily="34" charset="0"/>
              <a:buNone/>
            </a:pPr>
            <a:endParaRPr lang="zh-CN" altLang="zh-CN" sz="1800">
              <a:solidFill>
                <a:srgbClr val="000000"/>
              </a:solidFill>
              <a:sym typeface="Arial" pitchFamily="34" charset="0"/>
            </a:endParaRPr>
          </a:p>
        </p:txBody>
      </p:sp>
      <p:sp>
        <p:nvSpPr>
          <p:cNvPr id="2" name="Rectangle 1"/>
          <p:cNvSpPr/>
          <p:nvPr/>
        </p:nvSpPr>
        <p:spPr>
          <a:xfrm>
            <a:off x="1948210" y="1844065"/>
            <a:ext cx="5072062" cy="369332"/>
          </a:xfrm>
          <a:prstGeom prst="rect">
            <a:avLst/>
          </a:prstGeom>
        </p:spPr>
        <p:txBody>
          <a:bodyPr wrap="square">
            <a:spAutoFit/>
          </a:bodyPr>
          <a:lstStyle/>
          <a:p>
            <a:r>
              <a:rPr lang="zh-CN" altLang="en-US" b="1" dirty="0" smtClean="0">
                <a:solidFill>
                  <a:schemeClr val="bg1"/>
                </a:solidFill>
                <a:latin typeface="微软雅黑" pitchFamily="34" charset="-122"/>
                <a:ea typeface="微软雅黑" pitchFamily="34" charset="-122"/>
                <a:sym typeface="微软雅黑" pitchFamily="34" charset="-122"/>
              </a:rPr>
              <a:t>（</a:t>
            </a:r>
            <a:r>
              <a:rPr lang="en-US" altLang="zh-CN" b="1" dirty="0" smtClean="0">
                <a:solidFill>
                  <a:schemeClr val="bg1"/>
                </a:solidFill>
                <a:latin typeface="微软雅黑" pitchFamily="34" charset="-122"/>
                <a:ea typeface="微软雅黑" pitchFamily="34" charset="-122"/>
                <a:sym typeface="微软雅黑" pitchFamily="34" charset="-122"/>
              </a:rPr>
              <a:t>GFZX03030205</a:t>
            </a:r>
            <a:r>
              <a:rPr lang="zh-CN" altLang="en-US" b="1" dirty="0" smtClean="0">
                <a:solidFill>
                  <a:schemeClr val="bg1"/>
                </a:solidFill>
                <a:latin typeface="微软雅黑" pitchFamily="34" charset="-122"/>
                <a:ea typeface="微软雅黑" pitchFamily="34" charset="-122"/>
                <a:sym typeface="微软雅黑" pitchFamily="34" charset="-122"/>
              </a:rPr>
              <a:t>）多模多频高精度</a:t>
            </a:r>
            <a:r>
              <a:rPr lang="en-US" altLang="zh-CN" b="1" dirty="0" smtClean="0">
                <a:solidFill>
                  <a:schemeClr val="bg1"/>
                </a:solidFill>
                <a:latin typeface="微软雅黑" pitchFamily="34" charset="-122"/>
                <a:ea typeface="微软雅黑" pitchFamily="34" charset="-122"/>
                <a:sym typeface="微软雅黑" pitchFamily="34" charset="-122"/>
              </a:rPr>
              <a:t>OEM</a:t>
            </a:r>
            <a:r>
              <a:rPr lang="zh-CN" altLang="en-US" b="1" dirty="0" smtClean="0">
                <a:solidFill>
                  <a:schemeClr val="bg1"/>
                </a:solidFill>
                <a:latin typeface="微软雅黑" pitchFamily="34" charset="-122"/>
                <a:ea typeface="微软雅黑" pitchFamily="34" charset="-122"/>
                <a:sym typeface="微软雅黑" pitchFamily="34" charset="-122"/>
              </a:rPr>
              <a:t>板</a:t>
            </a:r>
            <a:endParaRPr lang="zh-CN" altLang="en-US" b="1" dirty="0">
              <a:solidFill>
                <a:schemeClr val="bg1"/>
              </a:solidFill>
              <a:latin typeface="微软雅黑" pitchFamily="34" charset="-122"/>
              <a:ea typeface="微软雅黑" pitchFamily="34" charset="-122"/>
              <a:sym typeface="微软雅黑" pitchFamily="34" charset="-122"/>
            </a:endParaRPr>
          </a:p>
        </p:txBody>
      </p:sp>
      <p:sp>
        <p:nvSpPr>
          <p:cNvPr id="7" name="Rectangle 6"/>
          <p:cNvSpPr/>
          <p:nvPr/>
        </p:nvSpPr>
        <p:spPr>
          <a:xfrm>
            <a:off x="2043103" y="5026273"/>
            <a:ext cx="5057795" cy="400110"/>
          </a:xfrm>
          <a:prstGeom prst="rect">
            <a:avLst/>
          </a:prstGeom>
        </p:spPr>
        <p:txBody>
          <a:bodyPr wrap="none">
            <a:spAutoFit/>
          </a:bodyPr>
          <a:lstStyle/>
          <a:p>
            <a:pPr algn="ctr"/>
            <a:r>
              <a:rPr lang="zh-CN" altLang="en-US" sz="2000" dirty="0" smtClean="0">
                <a:solidFill>
                  <a:schemeClr val="bg1"/>
                </a:solidFill>
                <a:latin typeface="微软雅黑" pitchFamily="34" charset="-122"/>
                <a:ea typeface="微软雅黑" pitchFamily="34" charset="-122"/>
                <a:sym typeface="微软雅黑" pitchFamily="34" charset="-122"/>
              </a:rPr>
              <a:t>基于北斗导航的低速智能汽车关键技术研究</a:t>
            </a:r>
            <a:endParaRPr lang="zh-CN" altLang="en-US" sz="2000" dirty="0">
              <a:solidFill>
                <a:schemeClr val="bg1"/>
              </a:solidFill>
              <a:latin typeface="微软雅黑" pitchFamily="34" charset="-122"/>
              <a:ea typeface="微软雅黑" pitchFamily="34" charset="-122"/>
              <a:sym typeface="微软雅黑" pitchFamily="34" charset="-122"/>
            </a:endParaRPr>
          </a:p>
        </p:txBody>
      </p:sp>
      <p:sp>
        <p:nvSpPr>
          <p:cNvPr id="41" name="Text Box 14"/>
          <p:cNvSpPr>
            <a:spLocks noChangeArrowheads="1"/>
          </p:cNvSpPr>
          <p:nvPr/>
        </p:nvSpPr>
        <p:spPr bwMode="auto">
          <a:xfrm>
            <a:off x="2638231" y="4584378"/>
            <a:ext cx="387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zh-CN" altLang="en-US" sz="1800" b="1" dirty="0" smtClean="0">
                <a:solidFill>
                  <a:srgbClr val="333333"/>
                </a:solidFill>
                <a:latin typeface="微软雅黑" pitchFamily="34" charset="-122"/>
                <a:ea typeface="微软雅黑" pitchFamily="34" charset="-122"/>
                <a:sym typeface="微软雅黑" pitchFamily="34" charset="-122"/>
              </a:rPr>
              <a:t>上海市科学技术委员会科研计划项目</a:t>
            </a:r>
            <a:endParaRPr lang="zh-CN" altLang="en-US" sz="1800" b="1" dirty="0" smtClean="0">
              <a:solidFill>
                <a:srgbClr val="333333"/>
              </a:solidFill>
              <a:latin typeface="微软雅黑" pitchFamily="34" charset="-122"/>
              <a:ea typeface="微软雅黑" pitchFamily="34" charset="-122"/>
              <a:sym typeface="微软雅黑" pitchFamily="34" charset="-122"/>
            </a:endParaRPr>
          </a:p>
        </p:txBody>
      </p:sp>
      <p:sp>
        <p:nvSpPr>
          <p:cNvPr id="42" name="Rectangle 6"/>
          <p:cNvSpPr>
            <a:spLocks noChangeArrowheads="1"/>
          </p:cNvSpPr>
          <p:nvPr/>
        </p:nvSpPr>
        <p:spPr bwMode="auto">
          <a:xfrm>
            <a:off x="1115616" y="5790456"/>
            <a:ext cx="6921500" cy="734888"/>
          </a:xfrm>
          <a:prstGeom prst="rect">
            <a:avLst/>
          </a:prstGeom>
          <a:gradFill rotWithShape="1">
            <a:gsLst>
              <a:gs pos="0">
                <a:srgbClr val="99CC00"/>
              </a:gs>
              <a:gs pos="100000">
                <a:srgbClr val="749B00"/>
              </a:gs>
            </a:gsLst>
            <a:lin ang="5400000" scaled="1"/>
          </a:gradFill>
          <a:ln w="19050">
            <a:solidFill>
              <a:srgbClr val="4D4D4D"/>
            </a:solidFill>
            <a:miter lim="800000"/>
          </a:ln>
        </p:spPr>
        <p:txBody>
          <a:bodyPr wrap="none" anchor="ct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a:spcBef>
                <a:spcPct val="0"/>
              </a:spcBef>
              <a:buNone/>
            </a:pPr>
            <a:endParaRPr lang="zh-CN" altLang="en-US" sz="2000" dirty="0">
              <a:solidFill>
                <a:schemeClr val="bg1"/>
              </a:solidFill>
              <a:latin typeface="微软雅黑" pitchFamily="34" charset="-122"/>
              <a:ea typeface="微软雅黑" pitchFamily="34" charset="-122"/>
              <a:sym typeface="微软雅黑" pitchFamily="34" charset="-122"/>
            </a:endParaRPr>
          </a:p>
        </p:txBody>
      </p:sp>
      <p:sp>
        <p:nvSpPr>
          <p:cNvPr id="43" name="AutoShape 11"/>
          <p:cNvSpPr>
            <a:spLocks noChangeArrowheads="1"/>
          </p:cNvSpPr>
          <p:nvPr/>
        </p:nvSpPr>
        <p:spPr bwMode="auto">
          <a:xfrm>
            <a:off x="2147491" y="5576143"/>
            <a:ext cx="4929188" cy="455613"/>
          </a:xfrm>
          <a:prstGeom prst="hexagon">
            <a:avLst>
              <a:gd name="adj" fmla="val 34961"/>
              <a:gd name="vf" fmla="val 115470"/>
            </a:avLst>
          </a:prstGeom>
          <a:gradFill rotWithShape="0">
            <a:gsLst>
              <a:gs pos="0">
                <a:srgbClr val="A7A786"/>
              </a:gs>
              <a:gs pos="50000">
                <a:srgbClr val="FFFFCC"/>
              </a:gs>
              <a:gs pos="100000">
                <a:srgbClr val="A7A786"/>
              </a:gs>
            </a:gsLst>
            <a:lin ang="0" scaled="1"/>
          </a:gradFill>
          <a:ln w="19050">
            <a:solidFill>
              <a:srgbClr val="4D4D4D"/>
            </a:solidFill>
            <a:miter lim="800000"/>
          </a:ln>
        </p:spPr>
        <p:txBody>
          <a:bodyPr anchor="ctr">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 typeface="Arial" pitchFamily="34" charset="0"/>
              <a:buNone/>
            </a:pPr>
            <a:endParaRPr lang="zh-CN" altLang="zh-CN" sz="1800">
              <a:solidFill>
                <a:srgbClr val="000000"/>
              </a:solidFill>
              <a:sym typeface="Arial" pitchFamily="34" charset="0"/>
            </a:endParaRPr>
          </a:p>
        </p:txBody>
      </p:sp>
      <p:sp>
        <p:nvSpPr>
          <p:cNvPr id="44" name="Rectangle 43"/>
          <p:cNvSpPr/>
          <p:nvPr/>
        </p:nvSpPr>
        <p:spPr>
          <a:xfrm>
            <a:off x="2080775" y="6093296"/>
            <a:ext cx="4982454" cy="400110"/>
          </a:xfrm>
          <a:prstGeom prst="rect">
            <a:avLst/>
          </a:prstGeom>
        </p:spPr>
        <p:txBody>
          <a:bodyPr wrap="none">
            <a:spAutoFit/>
          </a:bodyPr>
          <a:lstStyle/>
          <a:p>
            <a:pPr algn="ctr"/>
            <a:r>
              <a:rPr lang="en-US" altLang="zh-CN" sz="2000" dirty="0" smtClean="0">
                <a:solidFill>
                  <a:schemeClr val="bg1"/>
                </a:solidFill>
                <a:latin typeface="微软雅黑" pitchFamily="34" charset="-122"/>
                <a:ea typeface="微软雅黑" pitchFamily="34" charset="-122"/>
                <a:sym typeface="微软雅黑" pitchFamily="34" charset="-122"/>
              </a:rPr>
              <a:t>《</a:t>
            </a:r>
            <a:r>
              <a:rPr lang="zh-CN" altLang="en-US" sz="2000" dirty="0" smtClean="0">
                <a:solidFill>
                  <a:schemeClr val="bg1"/>
                </a:solidFill>
                <a:latin typeface="微软雅黑" pitchFamily="34" charset="-122"/>
                <a:ea typeface="微软雅黑" pitchFamily="34" charset="-122"/>
                <a:sym typeface="微软雅黑" pitchFamily="34" charset="-122"/>
              </a:rPr>
              <a:t>测量型</a:t>
            </a:r>
            <a:r>
              <a:rPr lang="en-US" altLang="zh-CN" sz="2000" dirty="0" smtClean="0">
                <a:solidFill>
                  <a:schemeClr val="bg1"/>
                </a:solidFill>
                <a:latin typeface="微软雅黑" pitchFamily="34" charset="-122"/>
                <a:ea typeface="微软雅黑" pitchFamily="34" charset="-122"/>
                <a:sym typeface="微软雅黑" pitchFamily="34" charset="-122"/>
              </a:rPr>
              <a:t>GNSS</a:t>
            </a:r>
            <a:r>
              <a:rPr lang="zh-CN" altLang="en-US" sz="2000" dirty="0" smtClean="0">
                <a:solidFill>
                  <a:schemeClr val="bg1"/>
                </a:solidFill>
                <a:latin typeface="微软雅黑" pitchFamily="34" charset="-122"/>
                <a:ea typeface="微软雅黑" pitchFamily="34" charset="-122"/>
                <a:sym typeface="微软雅黑" pitchFamily="34" charset="-122"/>
              </a:rPr>
              <a:t>设备性能要求及测试方法</a:t>
            </a:r>
            <a:r>
              <a:rPr lang="en-US" altLang="zh-CN" sz="2000" dirty="0" smtClean="0">
                <a:solidFill>
                  <a:schemeClr val="bg1"/>
                </a:solidFill>
                <a:latin typeface="微软雅黑" pitchFamily="34" charset="-122"/>
                <a:ea typeface="微软雅黑" pitchFamily="34" charset="-122"/>
                <a:sym typeface="微软雅黑" pitchFamily="34" charset="-122"/>
              </a:rPr>
              <a:t>》</a:t>
            </a:r>
            <a:endParaRPr lang="zh-CN" altLang="en-US" sz="2000" dirty="0">
              <a:solidFill>
                <a:schemeClr val="bg1"/>
              </a:solidFill>
              <a:latin typeface="微软雅黑" pitchFamily="34" charset="-122"/>
              <a:ea typeface="微软雅黑" pitchFamily="34" charset="-122"/>
              <a:sym typeface="微软雅黑" pitchFamily="34" charset="-122"/>
            </a:endParaRPr>
          </a:p>
        </p:txBody>
      </p:sp>
      <p:sp>
        <p:nvSpPr>
          <p:cNvPr id="45" name="Text Box 14"/>
          <p:cNvSpPr>
            <a:spLocks noChangeArrowheads="1"/>
          </p:cNvSpPr>
          <p:nvPr/>
        </p:nvSpPr>
        <p:spPr bwMode="auto">
          <a:xfrm>
            <a:off x="2688052" y="5651401"/>
            <a:ext cx="37561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None/>
            </a:pPr>
            <a:r>
              <a:rPr lang="zh-CN" altLang="en-US" sz="1800" b="1" dirty="0" smtClean="0">
                <a:solidFill>
                  <a:srgbClr val="333333"/>
                </a:solidFill>
                <a:latin typeface="微软雅黑" pitchFamily="34" charset="-122"/>
                <a:ea typeface="微软雅黑" pitchFamily="34" charset="-122"/>
                <a:sym typeface="微软雅黑" pitchFamily="34" charset="-122"/>
              </a:rPr>
              <a:t>上海市科委</a:t>
            </a:r>
            <a:r>
              <a:rPr lang="en-US" altLang="zh-CN" sz="1800" b="1" dirty="0" smtClean="0">
                <a:solidFill>
                  <a:srgbClr val="333333"/>
                </a:solidFill>
                <a:latin typeface="微软雅黑" pitchFamily="34" charset="-122"/>
                <a:ea typeface="微软雅黑" pitchFamily="34" charset="-122"/>
                <a:sym typeface="微软雅黑" pitchFamily="34" charset="-122"/>
              </a:rPr>
              <a:t>2014</a:t>
            </a:r>
            <a:r>
              <a:rPr lang="zh-CN" altLang="en-US" sz="1800" b="1" dirty="0" smtClean="0">
                <a:solidFill>
                  <a:srgbClr val="333333"/>
                </a:solidFill>
                <a:latin typeface="微软雅黑" pitchFamily="34" charset="-122"/>
                <a:ea typeface="微软雅黑" pitchFamily="34" charset="-122"/>
                <a:sym typeface="微软雅黑" pitchFamily="34" charset="-122"/>
              </a:rPr>
              <a:t>年度技术标准项目</a:t>
            </a:r>
            <a:endParaRPr lang="zh-CN" altLang="en-US" sz="1800" b="1" dirty="0" smtClean="0">
              <a:solidFill>
                <a:srgbClr val="333333"/>
              </a:solidFill>
              <a:latin typeface="微软雅黑" pitchFamily="34" charset="-122"/>
              <a:ea typeface="微软雅黑" pitchFamily="34" charset="-122"/>
              <a:sym typeface="微软雅黑"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2143125"/>
            <a:ext cx="9144000" cy="4714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9" name="矩形 8"/>
          <p:cNvSpPr/>
          <p:nvPr/>
        </p:nvSpPr>
        <p:spPr>
          <a:xfrm>
            <a:off x="376238" y="71438"/>
            <a:ext cx="4310062" cy="830262"/>
          </a:xfrm>
          <a:prstGeom prst="rect">
            <a:avLst/>
          </a:prstGeom>
        </p:spPr>
        <p:txBody>
          <a:bodyPr wrap="none">
            <a:spAutoFit/>
          </a:bodyPr>
          <a:lstStyle/>
          <a:p>
            <a:pPr>
              <a:spcBef>
                <a:spcPts val="0"/>
              </a:spcBef>
              <a:spcAft>
                <a:spcPts val="0"/>
              </a:spcAft>
              <a:defRPr/>
            </a:pPr>
            <a:r>
              <a:rPr lang="en-US" sz="4800" dirty="0">
                <a:solidFill>
                  <a:schemeClr val="bg2">
                    <a:lumMod val="50000"/>
                  </a:schemeClr>
                </a:solidFill>
                <a:latin typeface="+mn-lt"/>
                <a:ea typeface="+mn-ea"/>
              </a:rPr>
              <a:t>MEDIA REPORTS</a:t>
            </a:r>
            <a:endParaRPr lang="zh-CN" altLang="en-US" sz="4800" dirty="0">
              <a:solidFill>
                <a:schemeClr val="bg2">
                  <a:lumMod val="50000"/>
                </a:schemeClr>
              </a:solidFill>
              <a:latin typeface="+mn-lt"/>
              <a:ea typeface="+mn-ea"/>
            </a:endParaRPr>
          </a:p>
        </p:txBody>
      </p:sp>
      <p:sp>
        <p:nvSpPr>
          <p:cNvPr id="10" name="矩形 9"/>
          <p:cNvSpPr/>
          <p:nvPr/>
        </p:nvSpPr>
        <p:spPr>
          <a:xfrm>
            <a:off x="428625" y="749300"/>
            <a:ext cx="1214438" cy="400050"/>
          </a:xfrm>
          <a:prstGeom prst="rect">
            <a:avLst/>
          </a:prstGeom>
        </p:spPr>
        <p:txBody>
          <a:bodyPr>
            <a:spAutoFit/>
          </a:bodyPr>
          <a:lstStyle/>
          <a:p>
            <a:pPr>
              <a:spcBef>
                <a:spcPts val="0"/>
              </a:spcBef>
              <a:spcAft>
                <a:spcPts val="0"/>
              </a:spcAft>
              <a:defRPr/>
            </a:pPr>
            <a:r>
              <a:rPr lang="zh-CN" altLang="en-US" sz="2000" dirty="0">
                <a:solidFill>
                  <a:schemeClr val="tx1">
                    <a:lumMod val="50000"/>
                    <a:lumOff val="50000"/>
                  </a:schemeClr>
                </a:solidFill>
                <a:latin typeface="微软雅黑" pitchFamily="34" charset="-122"/>
                <a:ea typeface="微软雅黑" pitchFamily="34" charset="-122"/>
              </a:rPr>
              <a:t>媒体</a:t>
            </a:r>
            <a:r>
              <a:rPr lang="zh-CN" altLang="en-US" sz="2000" dirty="0" smtClean="0">
                <a:solidFill>
                  <a:schemeClr val="tx1">
                    <a:lumMod val="50000"/>
                    <a:lumOff val="50000"/>
                  </a:schemeClr>
                </a:solidFill>
                <a:latin typeface="微软雅黑" pitchFamily="34" charset="-122"/>
                <a:ea typeface="微软雅黑" pitchFamily="34" charset="-122"/>
              </a:rPr>
              <a:t>报道</a:t>
            </a:r>
            <a:endParaRPr lang="zh-CN" altLang="en-US" sz="2000" dirty="0">
              <a:solidFill>
                <a:schemeClr val="tx1">
                  <a:lumMod val="50000"/>
                  <a:lumOff val="50000"/>
                </a:schemeClr>
              </a:solidFill>
              <a:latin typeface="微软雅黑" pitchFamily="34" charset="-122"/>
              <a:ea typeface="微软雅黑" pitchFamily="34" charset="-122"/>
            </a:endParaRPr>
          </a:p>
        </p:txBody>
      </p:sp>
      <p:pic>
        <p:nvPicPr>
          <p:cNvPr id="22533" name="Picture 2" descr="E:\企业文化\131125——公司PPT\第4版\专访.jpg"/>
          <p:cNvPicPr>
            <a:picLocks noChangeAspect="1" noChangeArrowheads="1"/>
          </p:cNvPicPr>
          <p:nvPr/>
        </p:nvPicPr>
        <p:blipFill>
          <a:blip r:embed="rId1" cstate="print">
            <a:extLst>
              <a:ext uri="{28A0092B-C50C-407E-A947-70E740481C1C}">
                <a14:useLocalDpi xmlns:a14="http://schemas.microsoft.com/office/drawing/2010/main" val="0"/>
              </a:ext>
            </a:extLst>
          </a:blip>
          <a:srcRect l="8929" r="46429" b="7651"/>
          <a:stretch>
            <a:fillRect/>
          </a:stretch>
        </p:blipFill>
        <p:spPr bwMode="auto">
          <a:xfrm>
            <a:off x="0" y="1255713"/>
            <a:ext cx="3571875" cy="517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0" y="1263650"/>
            <a:ext cx="3571875" cy="5165725"/>
          </a:xfrm>
          <a:prstGeom prst="rect">
            <a:avLst/>
          </a:prstGeom>
          <a:solidFill>
            <a:schemeClr val="bg2">
              <a:lumMod val="5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ts val="0"/>
              </a:spcBef>
              <a:spcAft>
                <a:spcPts val="0"/>
              </a:spcAft>
              <a:defRPr/>
            </a:pPr>
            <a:endParaRPr lang="zh-CN" altLang="en-US" dirty="0"/>
          </a:p>
        </p:txBody>
      </p:sp>
      <p:grpSp>
        <p:nvGrpSpPr>
          <p:cNvPr id="22535" name="组合 18"/>
          <p:cNvGrpSpPr/>
          <p:nvPr/>
        </p:nvGrpSpPr>
        <p:grpSpPr bwMode="auto">
          <a:xfrm>
            <a:off x="3681413" y="1266825"/>
            <a:ext cx="5348287" cy="5162550"/>
            <a:chOff x="4328373" y="1266819"/>
            <a:chExt cx="4701419" cy="5162577"/>
          </a:xfrm>
        </p:grpSpPr>
        <p:sp>
          <p:nvSpPr>
            <p:cNvPr id="14" name="矩形 13"/>
            <p:cNvSpPr/>
            <p:nvPr/>
          </p:nvSpPr>
          <p:spPr>
            <a:xfrm>
              <a:off x="4328373" y="1266819"/>
              <a:ext cx="2299155" cy="2531197"/>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15" name="矩形 14"/>
            <p:cNvSpPr/>
            <p:nvPr/>
          </p:nvSpPr>
          <p:spPr>
            <a:xfrm>
              <a:off x="6730637" y="1266819"/>
              <a:ext cx="2299155" cy="253119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16" name="矩形 15"/>
            <p:cNvSpPr/>
            <p:nvPr/>
          </p:nvSpPr>
          <p:spPr>
            <a:xfrm>
              <a:off x="4328373" y="3898199"/>
              <a:ext cx="2299155" cy="253119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17" name="矩形 16"/>
            <p:cNvSpPr/>
            <p:nvPr/>
          </p:nvSpPr>
          <p:spPr>
            <a:xfrm>
              <a:off x="6730637" y="3898199"/>
              <a:ext cx="2299155" cy="2531197"/>
            </a:xfrm>
            <a:prstGeom prst="rect">
              <a:avLst/>
            </a:prstGeom>
            <a:blipFill>
              <a:blip r:embed="rId5" cstate="print">
                <a:extLst>
                  <a:ext uri="{28A0092B-C50C-407E-A947-70E740481C1C}">
                    <a14:useLocalDpi xmlns:a14="http://schemas.microsoft.com/office/drawing/2010/main" val="0"/>
                  </a:ext>
                </a:extLst>
              </a:blip>
              <a:stretch>
                <a:fillRect/>
              </a:stretch>
            </a:blip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grpSp>
      <p:sp>
        <p:nvSpPr>
          <p:cNvPr id="20" name="矩形 19"/>
          <p:cNvSpPr>
            <a:spLocks noChangeArrowheads="1"/>
          </p:cNvSpPr>
          <p:nvPr/>
        </p:nvSpPr>
        <p:spPr bwMode="auto">
          <a:xfrm>
            <a:off x="500063" y="1714500"/>
            <a:ext cx="2786062"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50000"/>
              </a:lnSpc>
            </a:pPr>
            <a:r>
              <a:rPr lang="zh-CN" altLang="en-US" sz="1600" dirty="0">
                <a:solidFill>
                  <a:schemeClr val="bg1"/>
                </a:solidFill>
                <a:latin typeface="微软雅黑" pitchFamily="34" charset="-122"/>
                <a:ea typeface="微软雅黑" pitchFamily="34" charset="-122"/>
              </a:rPr>
              <a:t>因其领先性和创新性，</a:t>
            </a:r>
            <a:endParaRPr lang="en-US" altLang="zh-CN" sz="1600" dirty="0">
              <a:solidFill>
                <a:schemeClr val="bg1"/>
              </a:solidFill>
              <a:latin typeface="微软雅黑" pitchFamily="34" charset="-122"/>
              <a:ea typeface="微软雅黑" pitchFamily="34" charset="-122"/>
            </a:endParaRPr>
          </a:p>
          <a:p>
            <a:pPr>
              <a:lnSpc>
                <a:spcPct val="150000"/>
              </a:lnSpc>
            </a:pPr>
            <a:r>
              <a:rPr lang="zh-CN" altLang="en-US" sz="2000" b="1" dirty="0">
                <a:solidFill>
                  <a:schemeClr val="bg1"/>
                </a:solidFill>
                <a:latin typeface="微软雅黑" pitchFamily="34" charset="-122"/>
                <a:ea typeface="微软雅黑" pitchFamily="34" charset="-122"/>
              </a:rPr>
              <a:t>受国内外多家媒体报道</a:t>
            </a:r>
            <a:endParaRPr lang="zh-CN" altLang="en-US" sz="2000" b="1" dirty="0">
              <a:solidFill>
                <a:schemeClr val="bg1"/>
              </a:solidFill>
              <a:latin typeface="微软雅黑" pitchFamily="34" charset="-122"/>
              <a:ea typeface="微软雅黑" pitchFamily="34" charset="-122"/>
            </a:endParaRPr>
          </a:p>
        </p:txBody>
      </p:sp>
      <p:sp>
        <p:nvSpPr>
          <p:cNvPr id="21" name="椭圆 20"/>
          <p:cNvSpPr/>
          <p:nvPr/>
        </p:nvSpPr>
        <p:spPr>
          <a:xfrm>
            <a:off x="46038" y="739775"/>
            <a:ext cx="3240087" cy="17463"/>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18" name="图片 29" descr="合作LOGO.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496" y="2706790"/>
            <a:ext cx="3600400" cy="36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0"/>
                                        </p:tgtEl>
                                        <p:attrNameLst>
                                          <p:attrName>style.visibility</p:attrName>
                                        </p:attrNameLst>
                                      </p:cBhvr>
                                      <p:to>
                                        <p:strVal val="visible"/>
                                      </p:to>
                                    </p:set>
                                    <p:anim calcmode="discrete" valueType="clr">
                                      <p:cBhvr override="childStyle">
                                        <p:cTn id="7"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gtEl>
                                        <p:attrNameLst>
                                          <p:attrName>fillcolor</p:attrName>
                                        </p:attrNameLst>
                                      </p:cBhvr>
                                      <p:tavLst>
                                        <p:tav tm="0">
                                          <p:val>
                                            <p:clrVal>
                                              <a:schemeClr val="accent2"/>
                                            </p:clrVal>
                                          </p:val>
                                        </p:tav>
                                        <p:tav tm="50000">
                                          <p:val>
                                            <p:clrVal>
                                              <a:schemeClr val="hlink"/>
                                            </p:clrVal>
                                          </p:val>
                                        </p:tav>
                                      </p:tavLst>
                                    </p:anim>
                                    <p:set>
                                      <p:cBhvr>
                                        <p:cTn id="9" dur="80"/>
                                        <p:tgtEl>
                                          <p:spTgt spid="20"/>
                                        </p:tgtEl>
                                        <p:attrNameLst>
                                          <p:attrName>fill.type</p:attrName>
                                        </p:attrNameLst>
                                      </p:cBhvr>
                                      <p:to>
                                        <p:strVal val="solid"/>
                                      </p:to>
                                    </p:set>
                                  </p:childTnLst>
                                </p:cTn>
                              </p:par>
                            </p:childTnLst>
                          </p:cTn>
                        </p:par>
                        <p:par>
                          <p:cTn id="10" fill="hold">
                            <p:stCondLst>
                              <p:cond delay="839"/>
                            </p:stCondLst>
                            <p:childTnLst>
                              <p:par>
                                <p:cTn id="11" presetID="49" presetClass="entr" presetSubtype="0" decel="10000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360"/>
                                          </p:val>
                                        </p:tav>
                                        <p:tav tm="100000">
                                          <p:val>
                                            <p:fltVal val="0"/>
                                          </p:val>
                                        </p:tav>
                                      </p:tavLst>
                                    </p:anim>
                                    <p:animEffect transition="in" filter="fade">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pic>
        <p:nvPicPr>
          <p:cNvPr id="2" name="Picture 1"/>
          <p:cNvPicPr>
            <a:picLocks noChangeAspect="1"/>
          </p:cNvPicPr>
          <p:nvPr/>
        </p:nvPicPr>
        <p:blipFill rotWithShape="1">
          <a:blip r:embed="rId1">
            <a:extLst>
              <a:ext uri="{28A0092B-C50C-407E-A947-70E740481C1C}">
                <a14:useLocalDpi xmlns:a14="http://schemas.microsoft.com/office/drawing/2010/main" val="0"/>
              </a:ext>
            </a:extLst>
          </a:blip>
          <a:srcRect l="6196" t="27389" r="6196" b="25135"/>
          <a:stretch>
            <a:fillRect/>
          </a:stretch>
        </p:blipFill>
        <p:spPr>
          <a:xfrm>
            <a:off x="395536" y="4941168"/>
            <a:ext cx="8295377" cy="1468942"/>
          </a:xfrm>
          <a:prstGeom prst="rect">
            <a:avLst/>
          </a:prstGeom>
        </p:spPr>
      </p:pic>
      <p:sp>
        <p:nvSpPr>
          <p:cNvPr id="5" name="矩形 17"/>
          <p:cNvSpPr/>
          <p:nvPr/>
        </p:nvSpPr>
        <p:spPr>
          <a:xfrm>
            <a:off x="16966" y="4509120"/>
            <a:ext cx="9144000" cy="2376264"/>
          </a:xfrm>
          <a:prstGeom prst="rect">
            <a:avLst/>
          </a:prstGeom>
          <a:solidFill>
            <a:schemeClr val="tx2">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7" name="矩形 21"/>
          <p:cNvSpPr>
            <a:spLocks noChangeArrowheads="1"/>
          </p:cNvSpPr>
          <p:nvPr/>
        </p:nvSpPr>
        <p:spPr bwMode="auto">
          <a:xfrm>
            <a:off x="5221362" y="5869384"/>
            <a:ext cx="39100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6000" dirty="0" smtClean="0">
                <a:solidFill>
                  <a:schemeClr val="bg1"/>
                </a:solidFill>
              </a:rPr>
              <a:t>CONTENTS</a:t>
            </a:r>
            <a:endParaRPr lang="zh-CN" altLang="en-US" sz="6000" dirty="0">
              <a:solidFill>
                <a:schemeClr val="bg1"/>
              </a:solidFill>
            </a:endParaRPr>
          </a:p>
        </p:txBody>
      </p:sp>
      <p:sp>
        <p:nvSpPr>
          <p:cNvPr id="8" name="矩形 22"/>
          <p:cNvSpPr>
            <a:spLocks noChangeArrowheads="1"/>
          </p:cNvSpPr>
          <p:nvPr/>
        </p:nvSpPr>
        <p:spPr bwMode="auto">
          <a:xfrm>
            <a:off x="5292080" y="5229200"/>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3200" dirty="0" smtClean="0">
                <a:solidFill>
                  <a:schemeClr val="bg1"/>
                </a:solidFill>
                <a:latin typeface="微软雅黑" pitchFamily="34" charset="-122"/>
                <a:ea typeface="微软雅黑" pitchFamily="34" charset="-122"/>
              </a:rPr>
              <a:t>目录</a:t>
            </a:r>
            <a:endParaRPr lang="zh-CN" altLang="en-US" sz="3200" dirty="0">
              <a:solidFill>
                <a:schemeClr val="bg1"/>
              </a:solidFill>
              <a:latin typeface="微软雅黑" pitchFamily="34" charset="-122"/>
              <a:ea typeface="微软雅黑" pitchFamily="34" charset="-122"/>
            </a:endParaRPr>
          </a:p>
        </p:txBody>
      </p:sp>
      <p:sp>
        <p:nvSpPr>
          <p:cNvPr id="9" name="椭圆 27"/>
          <p:cNvSpPr/>
          <p:nvPr/>
        </p:nvSpPr>
        <p:spPr>
          <a:xfrm>
            <a:off x="4588966" y="5877272"/>
            <a:ext cx="3727450" cy="174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graphicFrame>
        <p:nvGraphicFramePr>
          <p:cNvPr id="16" name="Diagram 15"/>
          <p:cNvGraphicFramePr/>
          <p:nvPr/>
        </p:nvGraphicFramePr>
        <p:xfrm>
          <a:off x="304925" y="271967"/>
          <a:ext cx="8534151" cy="40931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2"/>
          <p:cNvSpPr/>
          <p:nvPr/>
        </p:nvSpPr>
        <p:spPr>
          <a:xfrm>
            <a:off x="500063" y="1643063"/>
            <a:ext cx="4786312" cy="107156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21" name="Picture 20"/>
          <p:cNvPicPr>
            <a:picLocks noChangeAspect="1"/>
          </p:cNvPicPr>
          <p:nvPr/>
        </p:nvPicPr>
        <p:blipFill rotWithShape="1">
          <a:blip r:embed="rId1" cstate="print">
            <a:extLst>
              <a:ext uri="{28A0092B-C50C-407E-A947-70E740481C1C}">
                <a14:useLocalDpi xmlns:a14="http://schemas.microsoft.com/office/drawing/2010/main" val="0"/>
              </a:ext>
            </a:extLst>
          </a:blip>
          <a:srcRect t="4811"/>
          <a:stretch>
            <a:fillRect/>
          </a:stretch>
        </p:blipFill>
        <p:spPr>
          <a:xfrm>
            <a:off x="5408084" y="2024988"/>
            <a:ext cx="3735916" cy="4824536"/>
          </a:xfrm>
          <a:prstGeom prst="rect">
            <a:avLst/>
          </a:prstGeom>
        </p:spPr>
      </p:pic>
      <p:pic>
        <p:nvPicPr>
          <p:cNvPr id="22" name="Picture 21"/>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7475" t="8134" r="8264" b="13157"/>
          <a:stretch>
            <a:fillRect/>
          </a:stretch>
        </p:blipFill>
        <p:spPr>
          <a:xfrm>
            <a:off x="5487558" y="260648"/>
            <a:ext cx="3548938" cy="1558879"/>
          </a:xfrm>
          <a:prstGeom prst="rect">
            <a:avLst/>
          </a:prstGeom>
        </p:spPr>
      </p:pic>
      <p:sp>
        <p:nvSpPr>
          <p:cNvPr id="23" name="矩形 12"/>
          <p:cNvSpPr/>
          <p:nvPr/>
        </p:nvSpPr>
        <p:spPr>
          <a:xfrm>
            <a:off x="500063" y="1643063"/>
            <a:ext cx="4786312" cy="107156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sz="2000"/>
          </a:p>
        </p:txBody>
      </p:sp>
      <p:sp>
        <p:nvSpPr>
          <p:cNvPr id="24" name="矩形 5"/>
          <p:cNvSpPr/>
          <p:nvPr/>
        </p:nvSpPr>
        <p:spPr>
          <a:xfrm>
            <a:off x="285750" y="357188"/>
            <a:ext cx="2638425" cy="769937"/>
          </a:xfrm>
          <a:prstGeom prst="rect">
            <a:avLst/>
          </a:prstGeom>
        </p:spPr>
        <p:txBody>
          <a:bodyPr wrap="none">
            <a:spAutoFit/>
          </a:bodyPr>
          <a:lstStyle/>
          <a:p>
            <a:pPr>
              <a:spcBef>
                <a:spcPts val="0"/>
              </a:spcBef>
              <a:spcAft>
                <a:spcPts val="0"/>
              </a:spcAft>
              <a:defRPr/>
            </a:pPr>
            <a:r>
              <a:rPr lang="en-US" altLang="zh-CN" sz="4400" dirty="0">
                <a:solidFill>
                  <a:schemeClr val="accent1">
                    <a:lumMod val="75000"/>
                  </a:schemeClr>
                </a:solidFill>
                <a:latin typeface="+mn-lt"/>
                <a:ea typeface="+mn-ea"/>
              </a:rPr>
              <a:t>GNSS CHIP</a:t>
            </a:r>
            <a:endParaRPr lang="zh-CN" altLang="en-US" sz="4400" dirty="0">
              <a:solidFill>
                <a:schemeClr val="accent1">
                  <a:lumMod val="75000"/>
                </a:schemeClr>
              </a:solidFill>
              <a:latin typeface="+mn-lt"/>
              <a:ea typeface="+mn-ea"/>
            </a:endParaRPr>
          </a:p>
        </p:txBody>
      </p:sp>
      <p:sp>
        <p:nvSpPr>
          <p:cNvPr id="25" name="矩形 11"/>
          <p:cNvSpPr>
            <a:spLocks noChangeArrowheads="1"/>
          </p:cNvSpPr>
          <p:nvPr/>
        </p:nvSpPr>
        <p:spPr bwMode="auto">
          <a:xfrm>
            <a:off x="571500" y="1916832"/>
            <a:ext cx="45045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2800" dirty="0">
                <a:solidFill>
                  <a:schemeClr val="bg1"/>
                </a:solidFill>
                <a:latin typeface="微软雅黑" pitchFamily="34" charset="-122"/>
                <a:ea typeface="微软雅黑" pitchFamily="34" charset="-122"/>
              </a:rPr>
              <a:t>ASIC</a:t>
            </a:r>
            <a:r>
              <a:rPr lang="zh-CN" altLang="en-US" sz="2800" dirty="0">
                <a:solidFill>
                  <a:schemeClr val="bg1"/>
                </a:solidFill>
                <a:latin typeface="微软雅黑" pitchFamily="34" charset="-122"/>
                <a:ea typeface="微软雅黑" pitchFamily="34" charset="-122"/>
              </a:rPr>
              <a:t>基带</a:t>
            </a:r>
            <a:r>
              <a:rPr lang="zh-CN" altLang="en-US" sz="2800" dirty="0" smtClean="0">
                <a:solidFill>
                  <a:schemeClr val="bg1"/>
                </a:solidFill>
                <a:latin typeface="微软雅黑" pitchFamily="34" charset="-122"/>
                <a:ea typeface="微软雅黑" pitchFamily="34" charset="-122"/>
              </a:rPr>
              <a:t>芯片：</a:t>
            </a:r>
            <a:r>
              <a:rPr lang="en-US" altLang="zh-CN" sz="2800" dirty="0" smtClean="0">
                <a:solidFill>
                  <a:schemeClr val="bg1"/>
                </a:solidFill>
                <a:latin typeface="微软雅黑" pitchFamily="34" charset="-122"/>
                <a:ea typeface="微软雅黑" pitchFamily="34" charset="-122"/>
              </a:rPr>
              <a:t>SNB1008</a:t>
            </a:r>
            <a:endParaRPr lang="zh-CN" altLang="en-US" sz="2800" dirty="0">
              <a:solidFill>
                <a:schemeClr val="bg1"/>
              </a:solidFill>
              <a:latin typeface="微软雅黑" pitchFamily="34" charset="-122"/>
              <a:ea typeface="微软雅黑" pitchFamily="34" charset="-122"/>
            </a:endParaRPr>
          </a:p>
        </p:txBody>
      </p:sp>
      <p:sp>
        <p:nvSpPr>
          <p:cNvPr id="26" name="椭圆 10"/>
          <p:cNvSpPr/>
          <p:nvPr/>
        </p:nvSpPr>
        <p:spPr>
          <a:xfrm>
            <a:off x="46038" y="976313"/>
            <a:ext cx="3240087" cy="1905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7" name="矩形 11"/>
          <p:cNvSpPr/>
          <p:nvPr/>
        </p:nvSpPr>
        <p:spPr>
          <a:xfrm>
            <a:off x="683568" y="2748984"/>
            <a:ext cx="3672408" cy="3416320"/>
          </a:xfrm>
          <a:prstGeom prst="rect">
            <a:avLst/>
          </a:prstGeom>
        </p:spPr>
        <p:txBody>
          <a:bodyPr wrap="square">
            <a:spAutoFit/>
          </a:bodyPr>
          <a:lstStyle/>
          <a:p>
            <a:pPr marL="285750" indent="-285750" eaLnBrk="1" hangingPunct="1">
              <a:lnSpc>
                <a:spcPct val="200000"/>
              </a:lnSpc>
              <a:buFont typeface="Arial" pitchFamily="34" charset="0"/>
              <a:buChar char="•"/>
              <a:defRPr/>
            </a:pPr>
            <a:r>
              <a:rPr lang="en-US" altLang="zh-CN" dirty="0">
                <a:solidFill>
                  <a:schemeClr val="accent6">
                    <a:lumMod val="50000"/>
                  </a:schemeClr>
                </a:solidFill>
                <a:latin typeface="微软雅黑" pitchFamily="34" charset="-122"/>
                <a:ea typeface="微软雅黑" pitchFamily="34" charset="-122"/>
              </a:rPr>
              <a:t>BDS B1/B2/B3</a:t>
            </a:r>
            <a:r>
              <a:rPr lang="zh-CN" altLang="en-US" dirty="0">
                <a:solidFill>
                  <a:schemeClr val="accent6">
                    <a:lumMod val="50000"/>
                  </a:schemeClr>
                </a:solidFill>
                <a:latin typeface="微软雅黑" pitchFamily="34" charset="-122"/>
                <a:ea typeface="微软雅黑" pitchFamily="34" charset="-122"/>
              </a:rPr>
              <a:t>、</a:t>
            </a:r>
            <a:r>
              <a:rPr lang="en-US" altLang="zh-CN" dirty="0">
                <a:solidFill>
                  <a:schemeClr val="accent6">
                    <a:lumMod val="50000"/>
                  </a:schemeClr>
                </a:solidFill>
                <a:latin typeface="微软雅黑" pitchFamily="34" charset="-122"/>
                <a:ea typeface="微软雅黑" pitchFamily="34" charset="-122"/>
              </a:rPr>
              <a:t>GPS L1CA/L2P/L5C</a:t>
            </a:r>
            <a:r>
              <a:rPr lang="zh-CN" altLang="en-US" dirty="0">
                <a:solidFill>
                  <a:schemeClr val="accent6">
                    <a:lumMod val="50000"/>
                  </a:schemeClr>
                </a:solidFill>
                <a:latin typeface="微软雅黑" pitchFamily="34" charset="-122"/>
                <a:ea typeface="微软雅黑" pitchFamily="34" charset="-122"/>
              </a:rPr>
              <a:t>、</a:t>
            </a:r>
            <a:r>
              <a:rPr lang="en-US" altLang="zh-CN" dirty="0">
                <a:solidFill>
                  <a:schemeClr val="accent6">
                    <a:lumMod val="50000"/>
                  </a:schemeClr>
                </a:solidFill>
                <a:latin typeface="微软雅黑" pitchFamily="34" charset="-122"/>
                <a:ea typeface="微软雅黑" pitchFamily="34" charset="-122"/>
              </a:rPr>
              <a:t>GLONASS G1C/G2C</a:t>
            </a:r>
            <a:r>
              <a:rPr lang="zh-CN" altLang="en-US" dirty="0">
                <a:solidFill>
                  <a:schemeClr val="accent6">
                    <a:lumMod val="50000"/>
                  </a:schemeClr>
                </a:solidFill>
                <a:latin typeface="微软雅黑" pitchFamily="34" charset="-122"/>
                <a:ea typeface="微软雅黑" pitchFamily="34" charset="-122"/>
              </a:rPr>
              <a:t>三系统八频</a:t>
            </a:r>
            <a:r>
              <a:rPr lang="zh-CN" altLang="en-US" dirty="0" smtClean="0">
                <a:solidFill>
                  <a:schemeClr val="accent6">
                    <a:lumMod val="50000"/>
                  </a:schemeClr>
                </a:solidFill>
                <a:latin typeface="微软雅黑" pitchFamily="34" charset="-122"/>
                <a:ea typeface="微软雅黑" pitchFamily="34" charset="-122"/>
              </a:rPr>
              <a:t>点</a:t>
            </a:r>
            <a:endParaRPr lang="en-US" altLang="zh-CN" dirty="0" smtClean="0">
              <a:solidFill>
                <a:schemeClr val="accent6">
                  <a:lumMod val="50000"/>
                </a:schemeClr>
              </a:solidFill>
              <a:latin typeface="微软雅黑" pitchFamily="34" charset="-122"/>
              <a:ea typeface="微软雅黑" pitchFamily="34" charset="-122"/>
            </a:endParaRPr>
          </a:p>
          <a:p>
            <a:pPr marL="285750" indent="-285750" eaLnBrk="1" hangingPunct="1">
              <a:lnSpc>
                <a:spcPct val="200000"/>
              </a:lnSpc>
              <a:buFont typeface="Arial" pitchFamily="34" charset="0"/>
              <a:buChar char="•"/>
              <a:defRPr/>
            </a:pPr>
            <a:r>
              <a:rPr lang="zh-CN" altLang="en-US" dirty="0" smtClean="0">
                <a:solidFill>
                  <a:schemeClr val="accent6">
                    <a:lumMod val="50000"/>
                  </a:schemeClr>
                </a:solidFill>
                <a:latin typeface="微软雅黑" pitchFamily="34" charset="-122"/>
                <a:ea typeface="微软雅黑" pitchFamily="34" charset="-122"/>
              </a:rPr>
              <a:t>支持</a:t>
            </a:r>
            <a:r>
              <a:rPr lang="en-US" altLang="zh-CN" dirty="0" smtClean="0">
                <a:solidFill>
                  <a:schemeClr val="accent6">
                    <a:lumMod val="50000"/>
                  </a:schemeClr>
                </a:solidFill>
                <a:latin typeface="微软雅黑" pitchFamily="34" charset="-122"/>
                <a:ea typeface="微软雅黑" pitchFamily="34" charset="-122"/>
              </a:rPr>
              <a:t>SBAS</a:t>
            </a:r>
            <a:r>
              <a:rPr lang="zh-CN" altLang="en-US" dirty="0" smtClean="0">
                <a:solidFill>
                  <a:schemeClr val="accent6">
                    <a:lumMod val="50000"/>
                  </a:schemeClr>
                </a:solidFill>
                <a:latin typeface="微软雅黑" pitchFamily="34" charset="-122"/>
                <a:ea typeface="微软雅黑" pitchFamily="34" charset="-122"/>
              </a:rPr>
              <a:t>，可同时跟踪</a:t>
            </a:r>
            <a:r>
              <a:rPr lang="en-US" altLang="zh-CN" dirty="0" smtClean="0">
                <a:solidFill>
                  <a:schemeClr val="accent6">
                    <a:lumMod val="50000"/>
                  </a:schemeClr>
                </a:solidFill>
                <a:latin typeface="微软雅黑" pitchFamily="34" charset="-122"/>
                <a:ea typeface="微软雅黑" pitchFamily="34" charset="-122"/>
              </a:rPr>
              <a:t>3</a:t>
            </a:r>
            <a:r>
              <a:rPr lang="zh-CN" altLang="en-US" dirty="0" smtClean="0">
                <a:solidFill>
                  <a:schemeClr val="accent6">
                    <a:lumMod val="50000"/>
                  </a:schemeClr>
                </a:solidFill>
                <a:latin typeface="微软雅黑" pitchFamily="34" charset="-122"/>
                <a:ea typeface="微软雅黑" pitchFamily="34" charset="-122"/>
              </a:rPr>
              <a:t>颗</a:t>
            </a:r>
            <a:endParaRPr lang="en-US" altLang="zh-CN" dirty="0" smtClean="0">
              <a:solidFill>
                <a:schemeClr val="accent6">
                  <a:lumMod val="50000"/>
                </a:schemeClr>
              </a:solidFill>
              <a:latin typeface="微软雅黑" pitchFamily="34" charset="-122"/>
              <a:ea typeface="微软雅黑" pitchFamily="34" charset="-122"/>
            </a:endParaRPr>
          </a:p>
          <a:p>
            <a:pPr marL="285750" indent="-285750" eaLnBrk="1" hangingPunct="1">
              <a:lnSpc>
                <a:spcPct val="200000"/>
              </a:lnSpc>
              <a:buFont typeface="Arial" pitchFamily="34" charset="0"/>
              <a:buChar char="•"/>
              <a:defRPr/>
            </a:pPr>
            <a:r>
              <a:rPr lang="en-US" altLang="zh-CN" dirty="0" smtClean="0">
                <a:solidFill>
                  <a:schemeClr val="accent6">
                    <a:lumMod val="50000"/>
                  </a:schemeClr>
                </a:solidFill>
                <a:latin typeface="微软雅黑" pitchFamily="34" charset="-122"/>
                <a:ea typeface="微软雅黑" pitchFamily="34" charset="-122"/>
              </a:rPr>
              <a:t>0.13um</a:t>
            </a:r>
            <a:r>
              <a:rPr lang="zh-CN" altLang="en-US" dirty="0">
                <a:solidFill>
                  <a:schemeClr val="accent6">
                    <a:lumMod val="50000"/>
                  </a:schemeClr>
                </a:solidFill>
                <a:latin typeface="微软雅黑" pitchFamily="34" charset="-122"/>
                <a:ea typeface="微软雅黑" pitchFamily="34" charset="-122"/>
              </a:rPr>
              <a:t>制造工艺、</a:t>
            </a:r>
            <a:r>
              <a:rPr lang="en-US" altLang="zh-CN" dirty="0">
                <a:solidFill>
                  <a:schemeClr val="accent6">
                    <a:lumMod val="50000"/>
                  </a:schemeClr>
                </a:solidFill>
                <a:latin typeface="微软雅黑" pitchFamily="34" charset="-122"/>
                <a:ea typeface="微软雅黑" pitchFamily="34" charset="-122"/>
              </a:rPr>
              <a:t>BGA</a:t>
            </a:r>
            <a:r>
              <a:rPr lang="zh-CN" altLang="en-US" dirty="0">
                <a:solidFill>
                  <a:schemeClr val="accent6">
                    <a:lumMod val="50000"/>
                  </a:schemeClr>
                </a:solidFill>
                <a:latin typeface="微软雅黑" pitchFamily="34" charset="-122"/>
                <a:ea typeface="微软雅黑" pitchFamily="34" charset="-122"/>
              </a:rPr>
              <a:t>封装，功耗</a:t>
            </a:r>
            <a:r>
              <a:rPr lang="zh-CN" altLang="en-US" dirty="0" smtClean="0">
                <a:solidFill>
                  <a:schemeClr val="accent6">
                    <a:lumMod val="50000"/>
                  </a:schemeClr>
                </a:solidFill>
                <a:latin typeface="微软雅黑" pitchFamily="34" charset="-122"/>
                <a:ea typeface="微软雅黑" pitchFamily="34" charset="-122"/>
              </a:rPr>
              <a:t>低于</a:t>
            </a:r>
            <a:r>
              <a:rPr lang="en-US" altLang="zh-CN" dirty="0">
                <a:solidFill>
                  <a:schemeClr val="accent6">
                    <a:lumMod val="50000"/>
                  </a:schemeClr>
                </a:solidFill>
                <a:latin typeface="微软雅黑" pitchFamily="34" charset="-122"/>
                <a:ea typeface="微软雅黑" pitchFamily="34" charset="-122"/>
              </a:rPr>
              <a:t>6</a:t>
            </a:r>
            <a:r>
              <a:rPr lang="en-US" altLang="zh-CN" dirty="0" smtClean="0">
                <a:solidFill>
                  <a:schemeClr val="accent6">
                    <a:lumMod val="50000"/>
                  </a:schemeClr>
                </a:solidFill>
                <a:latin typeface="微软雅黑" pitchFamily="34" charset="-122"/>
                <a:ea typeface="微软雅黑" pitchFamily="34" charset="-122"/>
              </a:rPr>
              <a:t>0mW</a:t>
            </a:r>
            <a:endParaRPr lang="zh-CN" altLang="en-US" dirty="0">
              <a:solidFill>
                <a:schemeClr val="accent6">
                  <a:lumMod val="50000"/>
                </a:schemeClr>
              </a:solidFill>
              <a:latin typeface="微软雅黑" pitchFamily="34" charset="-122"/>
              <a:ea typeface="微软雅黑" pitchFamily="34" charset="-122"/>
            </a:endParaRPr>
          </a:p>
        </p:txBody>
      </p:sp>
      <p:sp>
        <p:nvSpPr>
          <p:cNvPr id="28" name="标题 1"/>
          <p:cNvSpPr txBox="1"/>
          <p:nvPr/>
        </p:nvSpPr>
        <p:spPr>
          <a:xfrm>
            <a:off x="395535" y="971550"/>
            <a:ext cx="6696745" cy="500063"/>
          </a:xfrm>
          <a:prstGeom prst="rect">
            <a:avLst/>
          </a:prstGeom>
        </p:spPr>
        <p:txBody>
          <a:bodyPr rtlCol="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0"/>
              </a:spcAft>
              <a:defRPr/>
            </a:pPr>
            <a:r>
              <a:rPr lang="en-US" altLang="zh-CN" sz="2400" dirty="0" smtClean="0">
                <a:solidFill>
                  <a:schemeClr val="tx1">
                    <a:lumMod val="50000"/>
                    <a:lumOff val="50000"/>
                  </a:schemeClr>
                </a:solidFill>
                <a:latin typeface="微软雅黑" pitchFamily="34" charset="-122"/>
                <a:ea typeface="微软雅黑" pitchFamily="34" charset="-122"/>
              </a:rPr>
              <a:t>GNSS</a:t>
            </a:r>
            <a:r>
              <a:rPr lang="zh-CN" altLang="en-US" sz="2400" dirty="0" smtClean="0">
                <a:solidFill>
                  <a:schemeClr val="tx1">
                    <a:lumMod val="50000"/>
                    <a:lumOff val="50000"/>
                  </a:schemeClr>
                </a:solidFill>
                <a:latin typeface="微软雅黑" pitchFamily="34" charset="-122"/>
                <a:ea typeface="微软雅黑" pitchFamily="34" charset="-122"/>
              </a:rPr>
              <a:t>芯片</a:t>
            </a:r>
            <a:endParaRPr lang="zh-CN" altLang="en-US" sz="2400" dirty="0">
              <a:solidFill>
                <a:schemeClr val="tx1">
                  <a:lumMod val="50000"/>
                  <a:lumOff val="50000"/>
                </a:schemeClr>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图片 6" descr="板卡.jp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44000" cy="341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表格 10"/>
          <p:cNvGraphicFramePr>
            <a:graphicFrameLocks noGrp="1"/>
          </p:cNvGraphicFramePr>
          <p:nvPr/>
        </p:nvGraphicFramePr>
        <p:xfrm>
          <a:off x="0" y="3465368"/>
          <a:ext cx="9144000" cy="3384000"/>
        </p:xfrm>
        <a:graphic>
          <a:graphicData uri="http://schemas.openxmlformats.org/drawingml/2006/table">
            <a:tbl>
              <a:tblPr firstRow="1">
                <a:tableStyleId>{3C2FFA5D-87B4-456A-9821-1D502468CF0F}</a:tableStyleId>
              </a:tblPr>
              <a:tblGrid>
                <a:gridCol w="1115616"/>
                <a:gridCol w="1296144"/>
                <a:gridCol w="6732240"/>
              </a:tblGrid>
              <a:tr h="560210">
                <a:tc>
                  <a:txBody>
                    <a:bodyPr/>
                    <a:lstStyle/>
                    <a:p>
                      <a:pPr algn="ctr">
                        <a:spcAft>
                          <a:spcPts val="0"/>
                        </a:spcAft>
                      </a:pPr>
                      <a:r>
                        <a:rPr lang="zh-CN" sz="1800" b="0" kern="100" dirty="0">
                          <a:latin typeface="微软雅黑" pitchFamily="34" charset="-122"/>
                          <a:ea typeface="微软雅黑" pitchFamily="34" charset="-122"/>
                        </a:rPr>
                        <a:t>市场划分</a:t>
                      </a:r>
                      <a:endParaRPr lang="zh-CN" sz="1800" b="0" kern="100" dirty="0">
                        <a:solidFill>
                          <a:schemeClr val="bg1"/>
                        </a:solidFill>
                        <a:latin typeface="微软雅黑" pitchFamily="34" charset="-122"/>
                        <a:ea typeface="微软雅黑" pitchFamily="34" charset="-122"/>
                        <a:cs typeface="Times New Roman"/>
                      </a:endParaRPr>
                    </a:p>
                  </a:txBody>
                  <a:tcPr marL="68580" marR="68580" marT="0" marB="0" anchor="ctr"/>
                </a:tc>
                <a:tc>
                  <a:txBody>
                    <a:bodyPr/>
                    <a:lstStyle/>
                    <a:p>
                      <a:pPr algn="ctr">
                        <a:spcAft>
                          <a:spcPts val="0"/>
                        </a:spcAft>
                      </a:pPr>
                      <a:r>
                        <a:rPr lang="zh-CN" altLang="en-US" sz="1800" b="0" kern="100" dirty="0" smtClean="0">
                          <a:latin typeface="微软雅黑" pitchFamily="34" charset="-122"/>
                          <a:ea typeface="微软雅黑" pitchFamily="34" charset="-122"/>
                        </a:rPr>
                        <a:t>模块</a:t>
                      </a:r>
                      <a:r>
                        <a:rPr lang="zh-CN" sz="1800" b="0" kern="100" dirty="0" smtClean="0">
                          <a:latin typeface="微软雅黑" pitchFamily="34" charset="-122"/>
                          <a:ea typeface="微软雅黑" pitchFamily="34" charset="-122"/>
                        </a:rPr>
                        <a:t>型号</a:t>
                      </a:r>
                      <a:endParaRPr lang="zh-CN" sz="1800" b="0" kern="100" dirty="0">
                        <a:solidFill>
                          <a:schemeClr val="bg1"/>
                        </a:solidFill>
                        <a:latin typeface="微软雅黑" pitchFamily="34" charset="-122"/>
                        <a:ea typeface="微软雅黑" pitchFamily="34" charset="-122"/>
                        <a:cs typeface="Times New Roman"/>
                      </a:endParaRPr>
                    </a:p>
                  </a:txBody>
                  <a:tcPr marL="68580" marR="68580" marT="0" marB="0" anchor="ctr"/>
                </a:tc>
                <a:tc>
                  <a:txBody>
                    <a:bodyPr/>
                    <a:lstStyle/>
                    <a:p>
                      <a:pPr algn="ctr">
                        <a:spcAft>
                          <a:spcPts val="0"/>
                        </a:spcAft>
                      </a:pPr>
                      <a:r>
                        <a:rPr lang="zh-CN" sz="1800" b="0" kern="100" dirty="0">
                          <a:latin typeface="微软雅黑" pitchFamily="34" charset="-122"/>
                          <a:ea typeface="微软雅黑" pitchFamily="34" charset="-122"/>
                        </a:rPr>
                        <a:t>功能特点</a:t>
                      </a:r>
                      <a:endParaRPr lang="zh-CN" sz="1800" b="0" kern="100" dirty="0">
                        <a:solidFill>
                          <a:schemeClr val="bg1"/>
                        </a:solidFill>
                        <a:latin typeface="微软雅黑" pitchFamily="34" charset="-122"/>
                        <a:ea typeface="微软雅黑" pitchFamily="34" charset="-122"/>
                        <a:cs typeface="Times New Roman"/>
                      </a:endParaRPr>
                    </a:p>
                  </a:txBody>
                  <a:tcPr marL="68580" marR="68580" marT="0" marB="0" anchor="ctr"/>
                </a:tc>
              </a:tr>
              <a:tr h="564758">
                <a:tc>
                  <a:txBody>
                    <a:bodyPr/>
                    <a:lstStyle/>
                    <a:p>
                      <a:pPr algn="ctr">
                        <a:spcAft>
                          <a:spcPts val="0"/>
                        </a:spcAft>
                      </a:pPr>
                      <a:r>
                        <a:rPr lang="zh-CN" sz="1600" b="0" kern="1200" dirty="0">
                          <a:solidFill>
                            <a:schemeClr val="tx2"/>
                          </a:solidFill>
                          <a:latin typeface="微软雅黑" pitchFamily="34" charset="-122"/>
                          <a:ea typeface="微软雅黑" pitchFamily="34" charset="-122"/>
                          <a:cs typeface="+mn-cs"/>
                        </a:rPr>
                        <a:t>定位</a:t>
                      </a:r>
                      <a:r>
                        <a:rPr lang="en-US" sz="1600" b="0" kern="1200" dirty="0">
                          <a:solidFill>
                            <a:schemeClr val="tx2"/>
                          </a:solidFill>
                          <a:latin typeface="微软雅黑" pitchFamily="34" charset="-122"/>
                          <a:ea typeface="微软雅黑" pitchFamily="34" charset="-122"/>
                          <a:cs typeface="+mn-cs"/>
                        </a:rPr>
                        <a:t>/</a:t>
                      </a:r>
                      <a:r>
                        <a:rPr lang="zh-CN" sz="1600" b="0" kern="1200" dirty="0">
                          <a:solidFill>
                            <a:schemeClr val="tx2"/>
                          </a:solidFill>
                          <a:latin typeface="微软雅黑" pitchFamily="34" charset="-122"/>
                          <a:ea typeface="微软雅黑" pitchFamily="34" charset="-122"/>
                          <a:cs typeface="+mn-cs"/>
                        </a:rPr>
                        <a:t>定向</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algn="ctr">
                        <a:spcAft>
                          <a:spcPts val="0"/>
                        </a:spcAft>
                      </a:pPr>
                      <a:r>
                        <a:rPr lang="en-US" sz="1600" b="0" kern="1200" dirty="0" smtClean="0">
                          <a:solidFill>
                            <a:schemeClr val="tx2"/>
                          </a:solidFill>
                          <a:latin typeface="微软雅黑" pitchFamily="34" charset="-122"/>
                          <a:ea typeface="微软雅黑" pitchFamily="34" charset="-122"/>
                          <a:cs typeface="+mn-cs"/>
                        </a:rPr>
                        <a:t>K</a:t>
                      </a:r>
                      <a:r>
                        <a:rPr lang="en-US" altLang="zh-CN" sz="1600" b="0" kern="1200" dirty="0" smtClean="0">
                          <a:solidFill>
                            <a:schemeClr val="tx2"/>
                          </a:solidFill>
                          <a:latin typeface="微软雅黑" pitchFamily="34" charset="-122"/>
                          <a:ea typeface="微软雅黑" pitchFamily="34" charset="-122"/>
                          <a:cs typeface="+mn-cs"/>
                        </a:rPr>
                        <a:t>5</a:t>
                      </a:r>
                      <a:r>
                        <a:rPr lang="en-US" sz="1600" b="0" kern="1200" dirty="0" smtClean="0">
                          <a:solidFill>
                            <a:schemeClr val="tx2"/>
                          </a:solidFill>
                          <a:latin typeface="微软雅黑" pitchFamily="34" charset="-122"/>
                          <a:ea typeface="微软雅黑" pitchFamily="34" charset="-122"/>
                          <a:cs typeface="+mn-cs"/>
                        </a:rPr>
                        <a:t>28</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marL="0" marR="0" indent="0" algn="l" defTabSz="914400" rtl="0" eaLnBrk="1" latinLnBrk="0" hangingPunct="1">
                        <a:spcBef>
                          <a:spcPts val="0"/>
                        </a:spcBef>
                        <a:spcAft>
                          <a:spcPts val="0"/>
                        </a:spcAft>
                        <a:buClrTx/>
                        <a:buSzTx/>
                        <a:buFontTx/>
                        <a:buNone/>
                        <a:defRPr/>
                      </a:pPr>
                      <a:r>
                        <a:rPr lang="en-US" altLang="zh-CN" sz="1600" b="0" kern="1200" dirty="0" smtClean="0">
                          <a:solidFill>
                            <a:schemeClr val="tx2"/>
                          </a:solidFill>
                          <a:latin typeface="微软雅黑" pitchFamily="34" charset="-122"/>
                          <a:ea typeface="微软雅黑" pitchFamily="34" charset="-122"/>
                          <a:cs typeface="+mn-cs"/>
                        </a:rPr>
                        <a:t> </a:t>
                      </a:r>
                      <a:r>
                        <a:rPr lang="zh-CN" sz="1600" b="0" kern="1200" dirty="0" smtClean="0">
                          <a:solidFill>
                            <a:schemeClr val="tx2"/>
                          </a:solidFill>
                          <a:latin typeface="微软雅黑" pitchFamily="34" charset="-122"/>
                          <a:ea typeface="微软雅黑" pitchFamily="34" charset="-122"/>
                          <a:cs typeface="+mn-cs"/>
                        </a:rPr>
                        <a:t>双天线、</a:t>
                      </a:r>
                      <a:r>
                        <a:rPr lang="en-US" altLang="zh-CN" sz="1600" b="0" kern="1200" dirty="0" smtClean="0">
                          <a:solidFill>
                            <a:schemeClr val="tx2"/>
                          </a:solidFill>
                          <a:latin typeface="微软雅黑" pitchFamily="34" charset="-122"/>
                          <a:ea typeface="微软雅黑" pitchFamily="34" charset="-122"/>
                          <a:cs typeface="+mn-cs"/>
                        </a:rPr>
                        <a:t>GPS+BDS</a:t>
                      </a:r>
                      <a:r>
                        <a:rPr lang="zh-CN" sz="1600" b="0" kern="1200" dirty="0" smtClean="0">
                          <a:solidFill>
                            <a:schemeClr val="tx2"/>
                          </a:solidFill>
                          <a:latin typeface="微软雅黑" pitchFamily="34" charset="-122"/>
                          <a:ea typeface="微软雅黑" pitchFamily="34" charset="-122"/>
                          <a:cs typeface="+mn-cs"/>
                        </a:rPr>
                        <a:t>双系统、双频共时钟定位、定向</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r>
              <a:tr h="564758">
                <a:tc>
                  <a:txBody>
                    <a:bodyPr/>
                    <a:lstStyle/>
                    <a:p>
                      <a:pPr algn="ctr">
                        <a:spcAft>
                          <a:spcPts val="0"/>
                        </a:spcAft>
                      </a:pPr>
                      <a:r>
                        <a:rPr lang="zh-CN" altLang="en-US" sz="1600" b="0" kern="1200" dirty="0" smtClean="0">
                          <a:solidFill>
                            <a:schemeClr val="tx2"/>
                          </a:solidFill>
                          <a:latin typeface="微软雅黑" pitchFamily="34" charset="-122"/>
                          <a:ea typeface="微软雅黑" pitchFamily="34" charset="-122"/>
                          <a:cs typeface="+mn-cs"/>
                        </a:rPr>
                        <a:t>多系统</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algn="ctr">
                        <a:spcAft>
                          <a:spcPts val="0"/>
                        </a:spcAft>
                      </a:pPr>
                      <a:r>
                        <a:rPr lang="en-US" sz="1600" b="0" kern="1200" dirty="0" smtClean="0">
                          <a:solidFill>
                            <a:schemeClr val="tx2"/>
                          </a:solidFill>
                          <a:latin typeface="微软雅黑" pitchFamily="34" charset="-122"/>
                          <a:ea typeface="微软雅黑" pitchFamily="34" charset="-122"/>
                          <a:cs typeface="+mn-cs"/>
                        </a:rPr>
                        <a:t>K</a:t>
                      </a:r>
                      <a:r>
                        <a:rPr lang="en-US" altLang="zh-CN" sz="1600" b="0" kern="1200" dirty="0" smtClean="0">
                          <a:solidFill>
                            <a:schemeClr val="tx2"/>
                          </a:solidFill>
                          <a:latin typeface="微软雅黑" pitchFamily="34" charset="-122"/>
                          <a:ea typeface="微软雅黑" pitchFamily="34" charset="-122"/>
                          <a:cs typeface="+mn-cs"/>
                        </a:rPr>
                        <a:t>5</a:t>
                      </a:r>
                      <a:r>
                        <a:rPr lang="en-US" sz="1600" b="0" kern="1200" dirty="0" smtClean="0">
                          <a:solidFill>
                            <a:schemeClr val="tx2"/>
                          </a:solidFill>
                          <a:latin typeface="微软雅黑" pitchFamily="34" charset="-122"/>
                          <a:ea typeface="微软雅黑" pitchFamily="34" charset="-122"/>
                          <a:cs typeface="+mn-cs"/>
                        </a:rPr>
                        <a:t>08</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 </a:t>
                      </a:r>
                      <a:r>
                        <a:rPr lang="en-US" altLang="zh-CN" sz="1600" b="0" kern="1200" dirty="0" smtClean="0">
                          <a:solidFill>
                            <a:schemeClr val="tx2"/>
                          </a:solidFill>
                          <a:latin typeface="微软雅黑" pitchFamily="34" charset="-122"/>
                          <a:ea typeface="微软雅黑" pitchFamily="34" charset="-122"/>
                          <a:cs typeface="+mn-cs"/>
                        </a:rPr>
                        <a:t>GPS+BDS+GLO</a:t>
                      </a:r>
                      <a:r>
                        <a:rPr lang="zh-CN" altLang="en-US" sz="1600" b="0" kern="1200" dirty="0" smtClean="0">
                          <a:solidFill>
                            <a:schemeClr val="tx2"/>
                          </a:solidFill>
                          <a:latin typeface="微软雅黑" pitchFamily="34" charset="-122"/>
                          <a:ea typeface="微软雅黑" pitchFamily="34" charset="-122"/>
                          <a:cs typeface="+mn-cs"/>
                        </a:rPr>
                        <a:t>三星八频高精度</a:t>
                      </a:r>
                      <a:r>
                        <a:rPr lang="en-US" altLang="zh-CN" sz="1600" b="0" kern="1200" dirty="0" smtClean="0">
                          <a:solidFill>
                            <a:schemeClr val="tx2"/>
                          </a:solidFill>
                          <a:latin typeface="微软雅黑" pitchFamily="34" charset="-122"/>
                          <a:ea typeface="微软雅黑" pitchFamily="34" charset="-122"/>
                          <a:cs typeface="+mn-cs"/>
                        </a:rPr>
                        <a:t>GNSS</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r>
              <a:tr h="564758">
                <a:tc>
                  <a:txBody>
                    <a:bodyPr/>
                    <a:lstStyle/>
                    <a:p>
                      <a:pPr algn="ctr">
                        <a:spcAft>
                          <a:spcPts val="0"/>
                        </a:spcAft>
                      </a:pPr>
                      <a:r>
                        <a:rPr lang="zh-CN" sz="1600" b="0" kern="1200" dirty="0">
                          <a:solidFill>
                            <a:schemeClr val="tx2"/>
                          </a:solidFill>
                          <a:latin typeface="微软雅黑" pitchFamily="34" charset="-122"/>
                          <a:ea typeface="微软雅黑" pitchFamily="34" charset="-122"/>
                          <a:cs typeface="+mn-cs"/>
                        </a:rPr>
                        <a:t>专业</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bg1"/>
                    </a:solidFill>
                  </a:tcPr>
                </a:tc>
                <a:tc>
                  <a:txBody>
                    <a:bodyPr/>
                    <a:lstStyle/>
                    <a:p>
                      <a:pPr algn="ctr">
                        <a:spcAft>
                          <a:spcPts val="0"/>
                        </a:spcAft>
                      </a:pPr>
                      <a:r>
                        <a:rPr lang="en-US" sz="1600" b="0" kern="1200" dirty="0" smtClean="0">
                          <a:solidFill>
                            <a:schemeClr val="tx2"/>
                          </a:solidFill>
                          <a:latin typeface="微软雅黑" pitchFamily="34" charset="-122"/>
                          <a:ea typeface="微软雅黑" pitchFamily="34" charset="-122"/>
                          <a:cs typeface="+mn-cs"/>
                        </a:rPr>
                        <a:t>K</a:t>
                      </a:r>
                      <a:r>
                        <a:rPr lang="en-US" altLang="zh-CN" sz="1600" b="0" kern="1200" dirty="0" smtClean="0">
                          <a:solidFill>
                            <a:schemeClr val="tx2"/>
                          </a:solidFill>
                          <a:latin typeface="微软雅黑" pitchFamily="34" charset="-122"/>
                          <a:ea typeface="微软雅黑" pitchFamily="34" charset="-122"/>
                          <a:cs typeface="+mn-cs"/>
                        </a:rPr>
                        <a:t>5</a:t>
                      </a:r>
                      <a:r>
                        <a:rPr lang="en-US" sz="1600" b="0" kern="1200" dirty="0" smtClean="0">
                          <a:solidFill>
                            <a:schemeClr val="tx2"/>
                          </a:solidFill>
                          <a:latin typeface="微软雅黑" pitchFamily="34" charset="-122"/>
                          <a:ea typeface="微软雅黑" pitchFamily="34" charset="-122"/>
                          <a:cs typeface="+mn-cs"/>
                        </a:rPr>
                        <a:t>05</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bg1"/>
                    </a:solidFill>
                  </a:tcP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 </a:t>
                      </a:r>
                      <a:r>
                        <a:rPr lang="en-US" altLang="zh-CN" sz="1600" b="0" kern="1200" dirty="0" smtClean="0">
                          <a:solidFill>
                            <a:schemeClr val="tx2"/>
                          </a:solidFill>
                          <a:latin typeface="微软雅黑" pitchFamily="34" charset="-122"/>
                          <a:ea typeface="微软雅黑" pitchFamily="34" charset="-122"/>
                          <a:cs typeface="+mn-cs"/>
                        </a:rPr>
                        <a:t>GPS+BDS</a:t>
                      </a:r>
                      <a:r>
                        <a:rPr lang="zh-CN" altLang="en-US" sz="1600" b="0" kern="1200" dirty="0" smtClean="0">
                          <a:solidFill>
                            <a:schemeClr val="tx2"/>
                          </a:solidFill>
                          <a:latin typeface="微软雅黑" pitchFamily="34" charset="-122"/>
                          <a:ea typeface="微软雅黑" pitchFamily="34" charset="-122"/>
                          <a:cs typeface="+mn-cs"/>
                        </a:rPr>
                        <a:t>双星五频超长距离高精度</a:t>
                      </a:r>
                      <a:r>
                        <a:rPr lang="en-US" altLang="zh-CN" sz="1600" b="0" kern="1200" dirty="0" smtClean="0">
                          <a:solidFill>
                            <a:schemeClr val="tx2"/>
                          </a:solidFill>
                          <a:latin typeface="微软雅黑" pitchFamily="34" charset="-122"/>
                          <a:ea typeface="微软雅黑" pitchFamily="34" charset="-122"/>
                          <a:cs typeface="+mn-cs"/>
                        </a:rPr>
                        <a:t>GNSS</a:t>
                      </a:r>
                      <a:endParaRPr lang="zh-CN" altLang="en-US" sz="1600" b="0" kern="1200" dirty="0" smtClean="0">
                        <a:solidFill>
                          <a:schemeClr val="tx2"/>
                        </a:solidFill>
                        <a:latin typeface="微软雅黑" pitchFamily="34" charset="-122"/>
                        <a:ea typeface="微软雅黑" pitchFamily="34" charset="-122"/>
                        <a:cs typeface="+mn-cs"/>
                      </a:endParaRPr>
                    </a:p>
                  </a:txBody>
                  <a:tcPr marL="68580" marR="68580" marT="0" marB="0" anchor="ctr">
                    <a:solidFill>
                      <a:schemeClr val="bg1"/>
                    </a:solidFill>
                  </a:tcPr>
                </a:tc>
              </a:tr>
              <a:tr h="564758">
                <a:tc>
                  <a:txBody>
                    <a:bodyPr/>
                    <a:lstStyle/>
                    <a:p>
                      <a:pPr algn="ctr">
                        <a:spcAft>
                          <a:spcPts val="0"/>
                        </a:spcAft>
                      </a:pPr>
                      <a:r>
                        <a:rPr lang="zh-CN" sz="1600" b="0" kern="1200" dirty="0">
                          <a:solidFill>
                            <a:schemeClr val="tx2"/>
                          </a:solidFill>
                          <a:latin typeface="微软雅黑" pitchFamily="34" charset="-122"/>
                          <a:ea typeface="微软雅黑" pitchFamily="34" charset="-122"/>
                          <a:cs typeface="+mn-cs"/>
                        </a:rPr>
                        <a:t>专业</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bg1"/>
                    </a:solidFill>
                  </a:tcPr>
                </a:tc>
                <a:tc>
                  <a:txBody>
                    <a:bodyPr/>
                    <a:lstStyle/>
                    <a:p>
                      <a:pPr algn="ctr">
                        <a:spcAft>
                          <a:spcPts val="0"/>
                        </a:spcAft>
                      </a:pPr>
                      <a:r>
                        <a:rPr lang="en-US" sz="1600" b="0" kern="1200" dirty="0" smtClean="0">
                          <a:solidFill>
                            <a:schemeClr val="tx2"/>
                          </a:solidFill>
                          <a:latin typeface="微软雅黑" pitchFamily="34" charset="-122"/>
                          <a:ea typeface="微软雅黑" pitchFamily="34" charset="-122"/>
                          <a:cs typeface="+mn-cs"/>
                        </a:rPr>
                        <a:t>K</a:t>
                      </a:r>
                      <a:r>
                        <a:rPr lang="en-US" altLang="zh-CN" sz="1600" b="0" kern="1200" dirty="0" smtClean="0">
                          <a:solidFill>
                            <a:schemeClr val="tx2"/>
                          </a:solidFill>
                          <a:latin typeface="微软雅黑" pitchFamily="34" charset="-122"/>
                          <a:ea typeface="微软雅黑" pitchFamily="34" charset="-122"/>
                          <a:cs typeface="+mn-cs"/>
                        </a:rPr>
                        <a:t>5</a:t>
                      </a:r>
                      <a:r>
                        <a:rPr lang="en-US" sz="1600" b="0" kern="1200" dirty="0" smtClean="0">
                          <a:solidFill>
                            <a:schemeClr val="tx2"/>
                          </a:solidFill>
                          <a:latin typeface="微软雅黑" pitchFamily="34" charset="-122"/>
                          <a:ea typeface="微软雅黑" pitchFamily="34" charset="-122"/>
                          <a:cs typeface="+mn-cs"/>
                        </a:rPr>
                        <a:t>0</a:t>
                      </a:r>
                      <a:r>
                        <a:rPr lang="en-US" altLang="zh-CN" sz="1600" b="0" kern="1200" dirty="0" smtClean="0">
                          <a:solidFill>
                            <a:schemeClr val="tx2"/>
                          </a:solidFill>
                          <a:latin typeface="微软雅黑" pitchFamily="34" charset="-122"/>
                          <a:ea typeface="微软雅黑" pitchFamily="34" charset="-122"/>
                          <a:cs typeface="+mn-cs"/>
                        </a:rPr>
                        <a:t>1/501G</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bg1"/>
                    </a:solidFill>
                  </a:tcP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 </a:t>
                      </a:r>
                      <a:r>
                        <a:rPr lang="en-US" altLang="zh-CN" sz="1600" b="0" kern="1200" dirty="0" smtClean="0">
                          <a:solidFill>
                            <a:schemeClr val="tx2"/>
                          </a:solidFill>
                          <a:latin typeface="微软雅黑" pitchFamily="34" charset="-122"/>
                          <a:ea typeface="微软雅黑" pitchFamily="34" charset="-122"/>
                          <a:cs typeface="+mn-cs"/>
                        </a:rPr>
                        <a:t>GPS+BDS/GPS+GLO</a:t>
                      </a:r>
                      <a:r>
                        <a:rPr lang="zh-CN" altLang="en-US" sz="1600" b="0" kern="1200" dirty="0" smtClean="0">
                          <a:solidFill>
                            <a:schemeClr val="tx2"/>
                          </a:solidFill>
                          <a:latin typeface="微软雅黑" pitchFamily="34" charset="-122"/>
                          <a:ea typeface="微软雅黑" pitchFamily="34" charset="-122"/>
                          <a:cs typeface="+mn-cs"/>
                        </a:rPr>
                        <a:t>双星四频超长距离高精度</a:t>
                      </a:r>
                      <a:r>
                        <a:rPr lang="en-US" altLang="zh-CN" sz="1600" b="0" kern="1200" dirty="0" smtClean="0">
                          <a:solidFill>
                            <a:schemeClr val="tx2"/>
                          </a:solidFill>
                          <a:latin typeface="微软雅黑" pitchFamily="34" charset="-122"/>
                          <a:ea typeface="微软雅黑" pitchFamily="34" charset="-122"/>
                          <a:cs typeface="+mn-cs"/>
                        </a:rPr>
                        <a:t>GNSS</a:t>
                      </a:r>
                      <a:endParaRPr lang="zh-CN" altLang="en-US" sz="1600" b="0" kern="1200" dirty="0" smtClean="0">
                        <a:solidFill>
                          <a:schemeClr val="tx2"/>
                        </a:solidFill>
                        <a:latin typeface="微软雅黑" pitchFamily="34" charset="-122"/>
                        <a:ea typeface="微软雅黑" pitchFamily="34" charset="-122"/>
                        <a:cs typeface="+mn-cs"/>
                      </a:endParaRPr>
                    </a:p>
                  </a:txBody>
                  <a:tcPr marL="68580" marR="68580" marT="0" marB="0" anchor="ctr">
                    <a:solidFill>
                      <a:schemeClr val="bg1"/>
                    </a:solidFill>
                  </a:tcPr>
                </a:tc>
              </a:tr>
              <a:tr h="564758">
                <a:tc>
                  <a:txBody>
                    <a:bodyPr/>
                    <a:lstStyle/>
                    <a:p>
                      <a:pPr algn="ctr">
                        <a:spcAft>
                          <a:spcPts val="0"/>
                        </a:spcAft>
                      </a:pPr>
                      <a:r>
                        <a:rPr lang="zh-CN" altLang="en-US" sz="1600" b="0" kern="1200" dirty="0" smtClean="0">
                          <a:solidFill>
                            <a:schemeClr val="tx2"/>
                          </a:solidFill>
                          <a:latin typeface="微软雅黑" pitchFamily="34" charset="-122"/>
                          <a:ea typeface="微软雅黑" pitchFamily="34" charset="-122"/>
                          <a:cs typeface="+mn-cs"/>
                        </a:rPr>
                        <a:t>单频</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bg1"/>
                    </a:solidFill>
                  </a:tcPr>
                </a:tc>
                <a:tc>
                  <a:txBody>
                    <a:bodyPr/>
                    <a:lstStyle/>
                    <a:p>
                      <a:pPr algn="ctr">
                        <a:spcAft>
                          <a:spcPts val="0"/>
                        </a:spcAft>
                      </a:pPr>
                      <a:r>
                        <a:rPr lang="en-US" sz="1600" b="0" kern="1200" dirty="0" smtClean="0">
                          <a:solidFill>
                            <a:schemeClr val="tx2"/>
                          </a:solidFill>
                          <a:latin typeface="微软雅黑" pitchFamily="34" charset="-122"/>
                          <a:ea typeface="微软雅黑" pitchFamily="34" charset="-122"/>
                          <a:cs typeface="+mn-cs"/>
                        </a:rPr>
                        <a:t>K</a:t>
                      </a:r>
                      <a:r>
                        <a:rPr lang="en-US" altLang="zh-CN" sz="1600" b="0" kern="1200" dirty="0" smtClean="0">
                          <a:solidFill>
                            <a:schemeClr val="tx2"/>
                          </a:solidFill>
                          <a:latin typeface="微软雅黑" pitchFamily="34" charset="-122"/>
                          <a:ea typeface="微软雅黑" pitchFamily="34" charset="-122"/>
                          <a:cs typeface="+mn-cs"/>
                        </a:rPr>
                        <a:t>5</a:t>
                      </a:r>
                      <a:r>
                        <a:rPr lang="en-US" sz="1600" b="0" kern="1200" dirty="0" smtClean="0">
                          <a:solidFill>
                            <a:schemeClr val="tx2"/>
                          </a:solidFill>
                          <a:latin typeface="微软雅黑" pitchFamily="34" charset="-122"/>
                          <a:ea typeface="微软雅黑" pitchFamily="34" charset="-122"/>
                          <a:cs typeface="+mn-cs"/>
                        </a:rPr>
                        <a:t>00</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bg1"/>
                    </a:solidFill>
                  </a:tcP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 </a:t>
                      </a:r>
                      <a:r>
                        <a:rPr lang="en-US" altLang="zh-CN" sz="1600" b="0" kern="1200" dirty="0" smtClean="0">
                          <a:solidFill>
                            <a:schemeClr val="tx2"/>
                          </a:solidFill>
                          <a:latin typeface="微软雅黑" pitchFamily="34" charset="-122"/>
                          <a:ea typeface="微软雅黑" pitchFamily="34" charset="-122"/>
                          <a:cs typeface="+mn-cs"/>
                        </a:rPr>
                        <a:t>GPS+BDS+GLO</a:t>
                      </a:r>
                      <a:r>
                        <a:rPr lang="zh-CN" altLang="en-US" sz="1600" b="0" kern="1200" dirty="0" smtClean="0">
                          <a:solidFill>
                            <a:schemeClr val="tx2"/>
                          </a:solidFill>
                          <a:latin typeface="微软雅黑" pitchFamily="34" charset="-122"/>
                          <a:ea typeface="微软雅黑" pitchFamily="34" charset="-122"/>
                          <a:cs typeface="+mn-cs"/>
                        </a:rPr>
                        <a:t>三系统单频亚米级定位</a:t>
                      </a:r>
                      <a:r>
                        <a:rPr lang="zh-CN" sz="1600" b="0" kern="1200" dirty="0" smtClean="0">
                          <a:solidFill>
                            <a:schemeClr val="tx2"/>
                          </a:solidFill>
                          <a:latin typeface="微软雅黑" pitchFamily="34" charset="-122"/>
                          <a:ea typeface="微软雅黑" pitchFamily="34" charset="-122"/>
                          <a:cs typeface="+mn-cs"/>
                        </a:rPr>
                        <a:t>，短距离</a:t>
                      </a:r>
                      <a:r>
                        <a:rPr lang="zh-CN" sz="1600" b="0" kern="1200" dirty="0">
                          <a:solidFill>
                            <a:schemeClr val="tx2"/>
                          </a:solidFill>
                          <a:latin typeface="微软雅黑" pitchFamily="34" charset="-122"/>
                          <a:ea typeface="微软雅黑" pitchFamily="34" charset="-122"/>
                          <a:cs typeface="+mn-cs"/>
                        </a:rPr>
                        <a:t>恶劣环境</a:t>
                      </a:r>
                      <a:r>
                        <a:rPr lang="zh-CN" sz="1600" b="0" kern="1200" dirty="0" smtClean="0">
                          <a:solidFill>
                            <a:schemeClr val="tx2"/>
                          </a:solidFill>
                          <a:latin typeface="微软雅黑" pitchFamily="34" charset="-122"/>
                          <a:ea typeface="微软雅黑" pitchFamily="34" charset="-122"/>
                          <a:cs typeface="+mn-cs"/>
                        </a:rPr>
                        <a:t>下</a:t>
                      </a:r>
                      <a:r>
                        <a:rPr lang="zh-CN" altLang="en-US" sz="1600" b="0" kern="1200" dirty="0" smtClean="0">
                          <a:solidFill>
                            <a:schemeClr val="tx2"/>
                          </a:solidFill>
                          <a:latin typeface="微软雅黑" pitchFamily="34" charset="-122"/>
                          <a:ea typeface="微软雅黑" pitchFamily="34" charset="-122"/>
                          <a:cs typeface="+mn-cs"/>
                        </a:rPr>
                        <a:t>的</a:t>
                      </a:r>
                      <a:r>
                        <a:rPr lang="en-US" sz="1600" b="0" kern="1200" dirty="0" smtClean="0">
                          <a:solidFill>
                            <a:schemeClr val="tx2"/>
                          </a:solidFill>
                          <a:latin typeface="微软雅黑" pitchFamily="34" charset="-122"/>
                          <a:ea typeface="微软雅黑" pitchFamily="34" charset="-122"/>
                          <a:cs typeface="+mn-cs"/>
                        </a:rPr>
                        <a:t>RTK</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bg1"/>
                    </a:solidFill>
                  </a:tcPr>
                </a:tc>
              </a:tr>
            </a:tbl>
          </a:graphicData>
        </a:graphic>
      </p:graphicFrame>
      <p:sp>
        <p:nvSpPr>
          <p:cNvPr id="25604" name="标题 1"/>
          <p:cNvSpPr>
            <a:spLocks noGrp="1"/>
          </p:cNvSpPr>
          <p:nvPr>
            <p:ph type="title"/>
          </p:nvPr>
        </p:nvSpPr>
        <p:spPr>
          <a:xfrm>
            <a:off x="4857750" y="785813"/>
            <a:ext cx="3890714" cy="714375"/>
          </a:xfrm>
        </p:spPr>
        <p:txBody>
          <a:bodyPr/>
          <a:lstStyle/>
          <a:p>
            <a:pPr algn="l"/>
            <a:r>
              <a:rPr lang="zh-CN" altLang="en-US" sz="2400" dirty="0" smtClean="0">
                <a:solidFill>
                  <a:schemeClr val="bg1"/>
                </a:solidFill>
                <a:latin typeface="微软雅黑" pitchFamily="34" charset="-122"/>
                <a:ea typeface="微软雅黑" pitchFamily="34" charset="-122"/>
              </a:rPr>
              <a:t>北斗高精度模块 </a:t>
            </a:r>
            <a:r>
              <a:rPr lang="en-US" altLang="zh-CN" sz="2400" dirty="0" smtClean="0">
                <a:solidFill>
                  <a:schemeClr val="bg1"/>
                </a:solidFill>
                <a:latin typeface="微软雅黑" pitchFamily="34" charset="-122"/>
                <a:ea typeface="微软雅黑" pitchFamily="34" charset="-122"/>
              </a:rPr>
              <a:t>&gt;&gt; K</a:t>
            </a:r>
            <a:r>
              <a:rPr lang="zh-CN" altLang="en-US" sz="2400" dirty="0" smtClean="0">
                <a:solidFill>
                  <a:schemeClr val="bg1"/>
                </a:solidFill>
                <a:latin typeface="微软雅黑" pitchFamily="34" charset="-122"/>
                <a:ea typeface="微软雅黑" pitchFamily="34" charset="-122"/>
              </a:rPr>
              <a:t>系列</a:t>
            </a:r>
            <a:endParaRPr lang="zh-CN" altLang="en-US" sz="2400" dirty="0" smtClean="0">
              <a:solidFill>
                <a:schemeClr val="bg1"/>
              </a:solidFill>
              <a:latin typeface="微软雅黑" pitchFamily="34" charset="-122"/>
              <a:ea typeface="微软雅黑" pitchFamily="34" charset="-122"/>
            </a:endParaRPr>
          </a:p>
        </p:txBody>
      </p:sp>
      <p:sp>
        <p:nvSpPr>
          <p:cNvPr id="25605" name="矩形 4"/>
          <p:cNvSpPr>
            <a:spLocks noChangeArrowheads="1"/>
          </p:cNvSpPr>
          <p:nvPr/>
        </p:nvSpPr>
        <p:spPr bwMode="auto">
          <a:xfrm>
            <a:off x="4714875" y="116632"/>
            <a:ext cx="37607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a:r>
              <a:rPr lang="en-US" altLang="zh-CN" sz="5400">
                <a:solidFill>
                  <a:schemeClr val="bg1"/>
                </a:solidFill>
              </a:rPr>
              <a:t>OEM BOARD</a:t>
            </a:r>
            <a:endParaRPr lang="zh-CN" altLang="en-US" sz="5400">
              <a:solidFill>
                <a:schemeClr val="bg1"/>
              </a:solidFill>
            </a:endParaRPr>
          </a:p>
        </p:txBody>
      </p:sp>
      <p:sp>
        <p:nvSpPr>
          <p:cNvPr id="8" name="椭圆 7"/>
          <p:cNvSpPr/>
          <p:nvPr/>
        </p:nvSpPr>
        <p:spPr>
          <a:xfrm>
            <a:off x="5203825" y="907207"/>
            <a:ext cx="3240088" cy="190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3429000"/>
          </a:xfrm>
          <a:prstGeom prst="rect">
            <a:avLst/>
          </a:prstGeom>
        </p:spPr>
        <p:style>
          <a:lnRef idx="1">
            <a:schemeClr val="accent4"/>
          </a:lnRef>
          <a:fillRef idx="3">
            <a:schemeClr val="accent4"/>
          </a:fillRef>
          <a:effectRef idx="2">
            <a:schemeClr val="accent4"/>
          </a:effectRef>
          <a:fontRef idx="minor">
            <a:schemeClr val="lt1"/>
          </a:fontRef>
        </p:style>
        <p:txBody>
          <a:bodyPr wrap="square" rtlCol="0" anchor="b" anchorCtr="0">
            <a:noAutofit/>
          </a:bodyPr>
          <a:lstStyle/>
          <a:p>
            <a:r>
              <a:rPr lang="zh-CN" altLang="en-US" sz="2800" dirty="0" smtClean="0">
                <a:latin typeface="幼圆" pitchFamily="49" charset="-122"/>
                <a:ea typeface="幼圆" pitchFamily="49" charset="-122"/>
              </a:rPr>
              <a:t> </a:t>
            </a:r>
            <a:endParaRPr lang="zh-CN" altLang="en-US" sz="2800" dirty="0">
              <a:latin typeface="幼圆" pitchFamily="49" charset="-122"/>
              <a:ea typeface="幼圆" pitchFamily="49" charset="-122"/>
            </a:endParaRPr>
          </a:p>
        </p:txBody>
      </p:sp>
      <p:graphicFrame>
        <p:nvGraphicFramePr>
          <p:cNvPr id="11" name="表格 10"/>
          <p:cNvGraphicFramePr>
            <a:graphicFrameLocks noGrp="1"/>
          </p:cNvGraphicFramePr>
          <p:nvPr/>
        </p:nvGraphicFramePr>
        <p:xfrm>
          <a:off x="0" y="3465368"/>
          <a:ext cx="9144000" cy="3384000"/>
        </p:xfrm>
        <a:graphic>
          <a:graphicData uri="http://schemas.openxmlformats.org/drawingml/2006/table">
            <a:tbl>
              <a:tblPr firstRow="1">
                <a:tableStyleId>{3C2FFA5D-87B4-456A-9821-1D502468CF0F}</a:tableStyleId>
              </a:tblPr>
              <a:tblGrid>
                <a:gridCol w="1115616"/>
                <a:gridCol w="1152128"/>
                <a:gridCol w="6876256"/>
              </a:tblGrid>
              <a:tr h="560210">
                <a:tc>
                  <a:txBody>
                    <a:bodyPr/>
                    <a:lstStyle/>
                    <a:p>
                      <a:pPr algn="ctr">
                        <a:spcAft>
                          <a:spcPts val="0"/>
                        </a:spcAft>
                      </a:pPr>
                      <a:r>
                        <a:rPr lang="zh-CN" sz="1800" b="0" kern="100" dirty="0">
                          <a:latin typeface="微软雅黑" pitchFamily="34" charset="-122"/>
                          <a:ea typeface="微软雅黑" pitchFamily="34" charset="-122"/>
                        </a:rPr>
                        <a:t>市场划分</a:t>
                      </a:r>
                      <a:endParaRPr lang="zh-CN" sz="1800" b="0" kern="100" dirty="0">
                        <a:solidFill>
                          <a:schemeClr val="bg1"/>
                        </a:solidFill>
                        <a:latin typeface="微软雅黑" pitchFamily="34" charset="-122"/>
                        <a:ea typeface="微软雅黑" pitchFamily="34" charset="-122"/>
                        <a:cs typeface="Times New Roman"/>
                      </a:endParaRPr>
                    </a:p>
                  </a:txBody>
                  <a:tcPr marL="68580" marR="68580" marT="0" marB="0" anchor="ctr"/>
                </a:tc>
                <a:tc>
                  <a:txBody>
                    <a:bodyPr/>
                    <a:lstStyle/>
                    <a:p>
                      <a:pPr algn="ctr">
                        <a:spcAft>
                          <a:spcPts val="0"/>
                        </a:spcAft>
                      </a:pPr>
                      <a:r>
                        <a:rPr lang="zh-CN" altLang="en-US" sz="1800" b="0" kern="100" dirty="0" smtClean="0">
                          <a:latin typeface="微软雅黑" pitchFamily="34" charset="-122"/>
                          <a:ea typeface="微软雅黑" pitchFamily="34" charset="-122"/>
                        </a:rPr>
                        <a:t>模块</a:t>
                      </a:r>
                      <a:r>
                        <a:rPr lang="zh-CN" sz="1800" b="0" kern="100" dirty="0" smtClean="0">
                          <a:latin typeface="微软雅黑" pitchFamily="34" charset="-122"/>
                          <a:ea typeface="微软雅黑" pitchFamily="34" charset="-122"/>
                        </a:rPr>
                        <a:t>型号</a:t>
                      </a:r>
                      <a:endParaRPr lang="zh-CN" sz="1800" b="0" kern="100" dirty="0">
                        <a:solidFill>
                          <a:schemeClr val="bg1"/>
                        </a:solidFill>
                        <a:latin typeface="微软雅黑" pitchFamily="34" charset="-122"/>
                        <a:ea typeface="微软雅黑" pitchFamily="34" charset="-122"/>
                        <a:cs typeface="Times New Roman"/>
                      </a:endParaRPr>
                    </a:p>
                  </a:txBody>
                  <a:tcPr marL="68580" marR="68580" marT="0" marB="0" anchor="ctr"/>
                </a:tc>
                <a:tc>
                  <a:txBody>
                    <a:bodyPr/>
                    <a:lstStyle/>
                    <a:p>
                      <a:pPr algn="ctr">
                        <a:spcAft>
                          <a:spcPts val="0"/>
                        </a:spcAft>
                      </a:pPr>
                      <a:r>
                        <a:rPr lang="zh-CN" sz="1800" b="0" kern="100" dirty="0">
                          <a:latin typeface="微软雅黑" pitchFamily="34" charset="-122"/>
                          <a:ea typeface="微软雅黑" pitchFamily="34" charset="-122"/>
                        </a:rPr>
                        <a:t>功能</a:t>
                      </a:r>
                      <a:r>
                        <a:rPr lang="zh-CN" sz="1800" b="0" kern="100" dirty="0" smtClean="0">
                          <a:latin typeface="微软雅黑" pitchFamily="34" charset="-122"/>
                          <a:ea typeface="微软雅黑" pitchFamily="34" charset="-122"/>
                        </a:rPr>
                        <a:t>特点</a:t>
                      </a:r>
                      <a:r>
                        <a:rPr lang="zh-CN" altLang="en-US" sz="1800" b="0" kern="100" dirty="0" smtClean="0">
                          <a:latin typeface="微软雅黑" pitchFamily="34" charset="-122"/>
                          <a:ea typeface="微软雅黑" pitchFamily="34" charset="-122"/>
                        </a:rPr>
                        <a:t>：新平台（处理器）</a:t>
                      </a:r>
                      <a:endParaRPr lang="zh-CN" sz="1800" b="0" kern="100" dirty="0">
                        <a:solidFill>
                          <a:schemeClr val="bg1"/>
                        </a:solidFill>
                        <a:latin typeface="微软雅黑" pitchFamily="34" charset="-122"/>
                        <a:ea typeface="微软雅黑" pitchFamily="34" charset="-122"/>
                        <a:cs typeface="Times New Roman"/>
                      </a:endParaRPr>
                    </a:p>
                  </a:txBody>
                  <a:tcPr marL="68580" marR="68580" marT="0" marB="0" anchor="ctr"/>
                </a:tc>
              </a:tr>
              <a:tr h="564758">
                <a:tc>
                  <a:txBody>
                    <a:bodyPr/>
                    <a:lstStyle/>
                    <a:p>
                      <a:pPr algn="ctr">
                        <a:spcAft>
                          <a:spcPts val="0"/>
                        </a:spcAft>
                      </a:pPr>
                      <a:r>
                        <a:rPr lang="zh-CN" altLang="en-US" sz="1600" b="0" kern="1200" dirty="0" smtClean="0">
                          <a:solidFill>
                            <a:schemeClr val="tx1"/>
                          </a:solidFill>
                          <a:latin typeface="微软雅黑" pitchFamily="34" charset="-122"/>
                          <a:ea typeface="微软雅黑" pitchFamily="34" charset="-122"/>
                          <a:cs typeface="+mn-cs"/>
                        </a:rPr>
                        <a:t>智能化</a:t>
                      </a:r>
                      <a:endParaRPr lang="zh-CN" sz="1600" b="0" kern="1200" dirty="0">
                        <a:solidFill>
                          <a:schemeClr val="tx1"/>
                        </a:solidFill>
                        <a:latin typeface="微软雅黑" pitchFamily="34" charset="-122"/>
                        <a:ea typeface="微软雅黑" pitchFamily="34" charset="-122"/>
                        <a:cs typeface="+mn-cs"/>
                      </a:endParaRPr>
                    </a:p>
                  </a:txBody>
                  <a:tcPr marL="68580" marR="68580" marT="0" marB="0" anchor="ctr">
                    <a:solidFill>
                      <a:schemeClr val="accent1">
                        <a:lumMod val="60000"/>
                        <a:lumOff val="40000"/>
                      </a:schemeClr>
                    </a:solidFill>
                  </a:tcPr>
                </a:tc>
                <a:tc>
                  <a:txBody>
                    <a:bodyPr/>
                    <a:lstStyle/>
                    <a:p>
                      <a:pPr algn="ctr">
                        <a:spcAft>
                          <a:spcPts val="0"/>
                        </a:spcAft>
                      </a:pPr>
                      <a:r>
                        <a:rPr lang="en-US" altLang="zh-CN" sz="1600" b="0" kern="1200" dirty="0" smtClean="0">
                          <a:solidFill>
                            <a:schemeClr val="tx1"/>
                          </a:solidFill>
                          <a:latin typeface="微软雅黑" pitchFamily="34" charset="-122"/>
                          <a:ea typeface="微软雅黑" pitchFamily="34" charset="-122"/>
                          <a:cs typeface="+mn-cs"/>
                        </a:rPr>
                        <a:t>K738</a:t>
                      </a:r>
                      <a:endParaRPr lang="zh-CN" sz="1600" b="0" kern="1200" dirty="0">
                        <a:solidFill>
                          <a:schemeClr val="tx1"/>
                        </a:solidFill>
                        <a:latin typeface="微软雅黑" pitchFamily="34" charset="-122"/>
                        <a:ea typeface="微软雅黑" pitchFamily="34" charset="-122"/>
                        <a:cs typeface="+mn-cs"/>
                      </a:endParaRPr>
                    </a:p>
                  </a:txBody>
                  <a:tcPr marL="68580" marR="68580" marT="0" marB="0" anchor="ctr">
                    <a:solidFill>
                      <a:schemeClr val="accent1">
                        <a:lumMod val="60000"/>
                        <a:lumOff val="40000"/>
                      </a:schemeClr>
                    </a:solidFill>
                  </a:tcPr>
                </a:tc>
                <a:tc>
                  <a:txBody>
                    <a:bodyPr/>
                    <a:lstStyle/>
                    <a:p>
                      <a:pPr marL="0" marR="0" indent="0" algn="l" defTabSz="914400" rtl="0" eaLnBrk="1" latinLnBrk="0" hangingPunct="1">
                        <a:spcBef>
                          <a:spcPts val="0"/>
                        </a:spcBef>
                        <a:spcAft>
                          <a:spcPts val="0"/>
                        </a:spcAft>
                        <a:buClrTx/>
                        <a:buSzTx/>
                        <a:buFontTx/>
                        <a:buNone/>
                        <a:defRPr/>
                      </a:pPr>
                      <a:r>
                        <a:rPr lang="zh-CN" altLang="en-US" sz="1600" b="0" kern="1200" dirty="0" smtClean="0">
                          <a:solidFill>
                            <a:schemeClr val="tx2"/>
                          </a:solidFill>
                          <a:latin typeface="微软雅黑" pitchFamily="34" charset="-122"/>
                          <a:ea typeface="微软雅黑" pitchFamily="34" charset="-122"/>
                          <a:cs typeface="+mn-cs"/>
                        </a:rPr>
                        <a:t> </a:t>
                      </a:r>
                      <a:r>
                        <a:rPr lang="zh-CN" altLang="en-US" sz="1600" b="0" kern="1200" dirty="0" smtClean="0">
                          <a:solidFill>
                            <a:schemeClr val="tx1"/>
                          </a:solidFill>
                          <a:latin typeface="微软雅黑" pitchFamily="34" charset="-122"/>
                          <a:ea typeface="微软雅黑" pitchFamily="34" charset="-122"/>
                          <a:cs typeface="+mn-cs"/>
                        </a:rPr>
                        <a:t>新一代</a:t>
                      </a:r>
                      <a:r>
                        <a:rPr lang="zh-CN" altLang="en-US" sz="1600" b="1" kern="1200" dirty="0" smtClean="0">
                          <a:solidFill>
                            <a:schemeClr val="tx1"/>
                          </a:solidFill>
                          <a:latin typeface="微软雅黑" pitchFamily="34" charset="-122"/>
                          <a:ea typeface="微软雅黑" pitchFamily="34" charset="-122"/>
                          <a:cs typeface="+mn-cs"/>
                        </a:rPr>
                        <a:t>自主芯片技术，双核异构</a:t>
                      </a:r>
                      <a:r>
                        <a:rPr lang="zh-CN" altLang="en-US" sz="1600" b="0" kern="1200" dirty="0" smtClean="0">
                          <a:solidFill>
                            <a:schemeClr val="tx1"/>
                          </a:solidFill>
                          <a:latin typeface="微软雅黑" pitchFamily="34" charset="-122"/>
                          <a:ea typeface="微软雅黑" pitchFamily="34" charset="-122"/>
                          <a:cs typeface="+mn-cs"/>
                        </a:rPr>
                        <a:t>、低功耗、高效率、三系统高精度</a:t>
                      </a:r>
                      <a:endParaRPr lang="zh-CN" sz="1600" b="0" kern="1200" dirty="0">
                        <a:solidFill>
                          <a:schemeClr val="tx1"/>
                        </a:solidFill>
                        <a:latin typeface="微软雅黑" pitchFamily="34" charset="-122"/>
                        <a:ea typeface="微软雅黑" pitchFamily="34" charset="-122"/>
                        <a:cs typeface="+mn-cs"/>
                      </a:endParaRPr>
                    </a:p>
                  </a:txBody>
                  <a:tcPr marL="68580" marR="68580" marT="0" marB="0" anchor="ctr">
                    <a:solidFill>
                      <a:schemeClr val="accent1">
                        <a:lumMod val="60000"/>
                        <a:lumOff val="40000"/>
                      </a:schemeClr>
                    </a:solidFill>
                  </a:tcPr>
                </a:tc>
              </a:tr>
              <a:tr h="564758">
                <a:tc>
                  <a:txBody>
                    <a:bodyPr/>
                    <a:lstStyle/>
                    <a:p>
                      <a:pPr algn="ctr">
                        <a:spcAft>
                          <a:spcPts val="0"/>
                        </a:spcAft>
                      </a:pPr>
                      <a:r>
                        <a:rPr lang="zh-CN" sz="1600" b="0" kern="1200" dirty="0">
                          <a:solidFill>
                            <a:schemeClr val="tx1"/>
                          </a:solidFill>
                          <a:latin typeface="微软雅黑" pitchFamily="34" charset="-122"/>
                          <a:ea typeface="微软雅黑" pitchFamily="34" charset="-122"/>
                          <a:cs typeface="+mn-cs"/>
                        </a:rPr>
                        <a:t>定位</a:t>
                      </a:r>
                      <a:r>
                        <a:rPr lang="en-US" sz="1600" b="0" kern="1200" dirty="0">
                          <a:solidFill>
                            <a:schemeClr val="tx1"/>
                          </a:solidFill>
                          <a:latin typeface="微软雅黑" pitchFamily="34" charset="-122"/>
                          <a:ea typeface="微软雅黑" pitchFamily="34" charset="-122"/>
                          <a:cs typeface="+mn-cs"/>
                        </a:rPr>
                        <a:t>/</a:t>
                      </a:r>
                      <a:r>
                        <a:rPr lang="zh-CN" sz="1600" b="0" kern="1200" dirty="0">
                          <a:solidFill>
                            <a:schemeClr val="tx1"/>
                          </a:solidFill>
                          <a:latin typeface="微软雅黑" pitchFamily="34" charset="-122"/>
                          <a:ea typeface="微软雅黑" pitchFamily="34" charset="-122"/>
                          <a:cs typeface="+mn-cs"/>
                        </a:rPr>
                        <a:t>定向</a:t>
                      </a:r>
                      <a:endParaRPr lang="zh-CN" sz="1600" b="0" kern="1200" dirty="0">
                        <a:solidFill>
                          <a:schemeClr val="tx1"/>
                        </a:solidFill>
                        <a:latin typeface="微软雅黑" pitchFamily="34" charset="-122"/>
                        <a:ea typeface="微软雅黑" pitchFamily="34" charset="-122"/>
                        <a:cs typeface="+mn-cs"/>
                      </a:endParaRPr>
                    </a:p>
                  </a:txBody>
                  <a:tcPr marL="68580" marR="68580" marT="0" marB="0" anchor="ctr"/>
                </a:tc>
                <a:tc>
                  <a:txBody>
                    <a:bodyPr/>
                    <a:lstStyle/>
                    <a:p>
                      <a:pPr algn="ctr">
                        <a:spcAft>
                          <a:spcPts val="0"/>
                        </a:spcAft>
                      </a:pPr>
                      <a:r>
                        <a:rPr lang="en-US" sz="1600" b="0" kern="1200" dirty="0" smtClean="0">
                          <a:solidFill>
                            <a:schemeClr val="tx1"/>
                          </a:solidFill>
                          <a:latin typeface="微软雅黑" pitchFamily="34" charset="-122"/>
                          <a:ea typeface="微软雅黑" pitchFamily="34" charset="-122"/>
                          <a:cs typeface="+mn-cs"/>
                        </a:rPr>
                        <a:t>K728</a:t>
                      </a:r>
                      <a:endParaRPr lang="zh-CN" sz="1600" b="0" kern="1200" dirty="0">
                        <a:solidFill>
                          <a:schemeClr val="tx1"/>
                        </a:solidFill>
                        <a:latin typeface="微软雅黑" pitchFamily="34" charset="-122"/>
                        <a:ea typeface="微软雅黑" pitchFamily="34" charset="-122"/>
                        <a:cs typeface="+mn-cs"/>
                      </a:endParaRPr>
                    </a:p>
                  </a:txBody>
                  <a:tcPr marL="68580" marR="68580" marT="0" marB="0" anchor="ctr"/>
                </a:tc>
                <a:tc>
                  <a:txBody>
                    <a:bodyPr/>
                    <a:lstStyle/>
                    <a:p>
                      <a:pPr marL="0" marR="0" indent="0" algn="l" defTabSz="914400" rtl="0" eaLnBrk="1" latinLnBrk="0" hangingPunct="1">
                        <a:spcBef>
                          <a:spcPts val="0"/>
                        </a:spcBef>
                        <a:spcAft>
                          <a:spcPts val="0"/>
                        </a:spcAft>
                        <a:buClrTx/>
                        <a:buSzTx/>
                        <a:buFontTx/>
                        <a:buNone/>
                        <a:defRPr/>
                      </a:pPr>
                      <a:r>
                        <a:rPr lang="en-US" altLang="zh-CN" sz="1600" b="0" kern="1200" dirty="0" smtClean="0">
                          <a:solidFill>
                            <a:schemeClr val="tx2"/>
                          </a:solidFill>
                          <a:latin typeface="微软雅黑" pitchFamily="34" charset="-122"/>
                          <a:ea typeface="微软雅黑" pitchFamily="34" charset="-122"/>
                          <a:cs typeface="+mn-cs"/>
                        </a:rPr>
                        <a:t> </a:t>
                      </a:r>
                      <a:r>
                        <a:rPr lang="zh-CN" sz="1600" b="1" kern="1200" dirty="0" smtClean="0">
                          <a:solidFill>
                            <a:schemeClr val="tx1"/>
                          </a:solidFill>
                          <a:latin typeface="微软雅黑" pitchFamily="34" charset="-122"/>
                          <a:ea typeface="微软雅黑" pitchFamily="34" charset="-122"/>
                          <a:cs typeface="+mn-cs"/>
                        </a:rPr>
                        <a:t>双天线</a:t>
                      </a:r>
                      <a:r>
                        <a:rPr lang="zh-CN" sz="1600" b="0" kern="1200" dirty="0" smtClean="0">
                          <a:solidFill>
                            <a:schemeClr val="tx1"/>
                          </a:solidFill>
                          <a:latin typeface="微软雅黑" pitchFamily="34" charset="-122"/>
                          <a:ea typeface="微软雅黑" pitchFamily="34" charset="-122"/>
                          <a:cs typeface="+mn-cs"/>
                        </a:rPr>
                        <a:t>、</a:t>
                      </a:r>
                      <a:r>
                        <a:rPr lang="zh-CN" altLang="en-US" sz="1600" b="0" kern="1200" dirty="0" smtClean="0">
                          <a:solidFill>
                            <a:schemeClr val="tx1"/>
                          </a:solidFill>
                          <a:latin typeface="微软雅黑" pitchFamily="34" charset="-122"/>
                          <a:ea typeface="微软雅黑" pitchFamily="34" charset="-122"/>
                          <a:cs typeface="+mn-cs"/>
                        </a:rPr>
                        <a:t>三</a:t>
                      </a:r>
                      <a:r>
                        <a:rPr lang="zh-CN" sz="1600" b="0" kern="1200" dirty="0" smtClean="0">
                          <a:solidFill>
                            <a:schemeClr val="tx1"/>
                          </a:solidFill>
                          <a:latin typeface="微软雅黑" pitchFamily="34" charset="-122"/>
                          <a:ea typeface="微软雅黑" pitchFamily="34" charset="-122"/>
                          <a:cs typeface="+mn-cs"/>
                        </a:rPr>
                        <a:t>系统、双频共时钟</a:t>
                      </a:r>
                      <a:r>
                        <a:rPr lang="zh-CN" sz="1600" b="1" kern="1200" dirty="0" smtClean="0">
                          <a:solidFill>
                            <a:schemeClr val="tx1"/>
                          </a:solidFill>
                          <a:latin typeface="微软雅黑" pitchFamily="34" charset="-122"/>
                          <a:ea typeface="微软雅黑" pitchFamily="34" charset="-122"/>
                          <a:cs typeface="+mn-cs"/>
                        </a:rPr>
                        <a:t>定位、定向</a:t>
                      </a:r>
                      <a:r>
                        <a:rPr lang="zh-CN" altLang="en-US" sz="1600" b="0" kern="1200" dirty="0" smtClean="0">
                          <a:solidFill>
                            <a:schemeClr val="tx1"/>
                          </a:solidFill>
                          <a:latin typeface="微软雅黑" pitchFamily="34" charset="-122"/>
                          <a:ea typeface="微软雅黑" pitchFamily="34" charset="-122"/>
                          <a:cs typeface="+mn-cs"/>
                        </a:rPr>
                        <a:t>，</a:t>
                      </a:r>
                      <a:r>
                        <a:rPr lang="zh-CN" altLang="en-US" sz="1600" b="1" kern="1200" dirty="0" smtClean="0">
                          <a:solidFill>
                            <a:schemeClr val="tx1"/>
                          </a:solidFill>
                          <a:latin typeface="微软雅黑" pitchFamily="34" charset="-122"/>
                          <a:ea typeface="微软雅黑" pitchFamily="34" charset="-122"/>
                          <a:cs typeface="+mn-cs"/>
                        </a:rPr>
                        <a:t>自主芯片技术</a:t>
                      </a:r>
                      <a:endParaRPr lang="zh-CN" sz="1600" b="0" kern="1200" dirty="0">
                        <a:solidFill>
                          <a:schemeClr val="tx1"/>
                        </a:solidFill>
                        <a:latin typeface="微软雅黑" pitchFamily="34" charset="-122"/>
                        <a:ea typeface="微软雅黑" pitchFamily="34" charset="-122"/>
                        <a:cs typeface="+mn-cs"/>
                      </a:endParaRPr>
                    </a:p>
                  </a:txBody>
                  <a:tcPr marL="68580" marR="68580" marT="0" marB="0" anchor="ctr"/>
                </a:tc>
              </a:tr>
              <a:tr h="564758">
                <a:tc>
                  <a:txBody>
                    <a:bodyPr/>
                    <a:lstStyle/>
                    <a:p>
                      <a:pPr algn="ctr">
                        <a:spcAft>
                          <a:spcPts val="0"/>
                        </a:spcAft>
                      </a:pPr>
                      <a:r>
                        <a:rPr lang="zh-CN" sz="1600" b="0" kern="1200" dirty="0">
                          <a:solidFill>
                            <a:schemeClr val="tx1"/>
                          </a:solidFill>
                          <a:latin typeface="微软雅黑" pitchFamily="34" charset="-122"/>
                          <a:ea typeface="微软雅黑" pitchFamily="34" charset="-122"/>
                          <a:cs typeface="+mn-cs"/>
                        </a:rPr>
                        <a:t>全功能</a:t>
                      </a:r>
                      <a:endParaRPr lang="zh-CN" sz="1600" b="0" kern="1200" dirty="0">
                        <a:solidFill>
                          <a:schemeClr val="tx1"/>
                        </a:solidFill>
                        <a:latin typeface="微软雅黑" pitchFamily="34" charset="-122"/>
                        <a:ea typeface="微软雅黑" pitchFamily="34" charset="-122"/>
                        <a:cs typeface="+mn-cs"/>
                      </a:endParaRPr>
                    </a:p>
                  </a:txBody>
                  <a:tcPr marL="68580" marR="68580" marT="0" marB="0" anchor="ctr">
                    <a:solidFill>
                      <a:srgbClr val="CCECFF"/>
                    </a:solidFill>
                  </a:tcPr>
                </a:tc>
                <a:tc>
                  <a:txBody>
                    <a:bodyPr/>
                    <a:lstStyle/>
                    <a:p>
                      <a:pPr algn="ctr">
                        <a:spcAft>
                          <a:spcPts val="0"/>
                        </a:spcAft>
                      </a:pPr>
                      <a:r>
                        <a:rPr lang="en-US" sz="1600" b="0" kern="1200" dirty="0" smtClean="0">
                          <a:solidFill>
                            <a:schemeClr val="tx1"/>
                          </a:solidFill>
                          <a:latin typeface="微软雅黑" pitchFamily="34" charset="-122"/>
                          <a:ea typeface="微软雅黑" pitchFamily="34" charset="-122"/>
                          <a:cs typeface="+mn-cs"/>
                        </a:rPr>
                        <a:t>K708</a:t>
                      </a:r>
                      <a:endParaRPr lang="zh-CN" sz="1600" b="0" kern="1200" dirty="0">
                        <a:solidFill>
                          <a:schemeClr val="tx1"/>
                        </a:solidFill>
                        <a:latin typeface="微软雅黑" pitchFamily="34" charset="-122"/>
                        <a:ea typeface="微软雅黑" pitchFamily="34" charset="-122"/>
                        <a:cs typeface="+mn-cs"/>
                      </a:endParaRPr>
                    </a:p>
                  </a:txBody>
                  <a:tcPr marL="68580" marR="68580" marT="0" marB="0" anchor="ctr">
                    <a:solidFill>
                      <a:srgbClr val="CCECFF"/>
                    </a:solidFill>
                  </a:tcPr>
                </a:tc>
                <a:tc>
                  <a:txBody>
                    <a:bodyPr/>
                    <a:lstStyle/>
                    <a:p>
                      <a:pPr marL="0" marR="0" indent="0" algn="l" defTabSz="914400" rtl="0" eaLnBrk="1" latinLnBrk="0" hangingPunct="1">
                        <a:spcBef>
                          <a:spcPts val="0"/>
                        </a:spcBef>
                        <a:spcAft>
                          <a:spcPts val="0"/>
                        </a:spcAft>
                        <a:buClrTx/>
                        <a:buSzTx/>
                        <a:buFontTx/>
                        <a:buNone/>
                        <a:defRPr/>
                      </a:pPr>
                      <a:r>
                        <a:rPr lang="zh-CN" altLang="en-US" sz="1600" b="0" kern="1200" dirty="0" smtClean="0">
                          <a:solidFill>
                            <a:schemeClr val="tx2"/>
                          </a:solidFill>
                          <a:latin typeface="微软雅黑" pitchFamily="34" charset="-122"/>
                          <a:ea typeface="微软雅黑" pitchFamily="34" charset="-122"/>
                          <a:cs typeface="+mn-cs"/>
                        </a:rPr>
                        <a:t> </a:t>
                      </a:r>
                      <a:r>
                        <a:rPr lang="zh-CN" altLang="en-US" sz="1600" b="0" kern="1200" dirty="0" smtClean="0">
                          <a:solidFill>
                            <a:schemeClr val="tx1"/>
                          </a:solidFill>
                          <a:latin typeface="微软雅黑" pitchFamily="34" charset="-122"/>
                          <a:ea typeface="微软雅黑" pitchFamily="34" charset="-122"/>
                          <a:cs typeface="+mn-cs"/>
                        </a:rPr>
                        <a:t>三星八频高精度</a:t>
                      </a:r>
                      <a:r>
                        <a:rPr lang="en-US" altLang="zh-CN" sz="1600" b="0" kern="1200" dirty="0" smtClean="0">
                          <a:solidFill>
                            <a:schemeClr val="tx1"/>
                          </a:solidFill>
                          <a:latin typeface="微软雅黑" pitchFamily="34" charset="-122"/>
                          <a:ea typeface="微软雅黑" pitchFamily="34" charset="-122"/>
                          <a:cs typeface="+mn-cs"/>
                        </a:rPr>
                        <a:t>GNSS</a:t>
                      </a:r>
                      <a:r>
                        <a:rPr lang="zh-CN" sz="1600" b="0" kern="1200" dirty="0" smtClean="0">
                          <a:solidFill>
                            <a:schemeClr val="tx1"/>
                          </a:solidFill>
                          <a:latin typeface="微软雅黑" pitchFamily="34" charset="-122"/>
                          <a:ea typeface="微软雅黑" pitchFamily="34" charset="-122"/>
                          <a:cs typeface="+mn-cs"/>
                        </a:rPr>
                        <a:t>，扩展</a:t>
                      </a:r>
                      <a:r>
                        <a:rPr lang="en-US" altLang="zh-CN" sz="1600" b="0" kern="1200" dirty="0" smtClean="0">
                          <a:solidFill>
                            <a:schemeClr val="tx1"/>
                          </a:solidFill>
                          <a:latin typeface="微软雅黑" pitchFamily="34" charset="-122"/>
                          <a:ea typeface="微软雅黑" pitchFamily="34" charset="-122"/>
                          <a:cs typeface="+mn-cs"/>
                        </a:rPr>
                        <a:t>GALILEO</a:t>
                      </a:r>
                      <a:r>
                        <a:rPr lang="zh-CN" altLang="en-US" sz="1600" b="0" kern="1200" dirty="0" smtClean="0">
                          <a:solidFill>
                            <a:schemeClr val="tx1"/>
                          </a:solidFill>
                          <a:latin typeface="微软雅黑" pitchFamily="34" charset="-122"/>
                          <a:ea typeface="微软雅黑" pitchFamily="34" charset="-122"/>
                          <a:cs typeface="+mn-cs"/>
                        </a:rPr>
                        <a:t>，</a:t>
                      </a:r>
                      <a:r>
                        <a:rPr lang="en-US" altLang="zh-CN" sz="1600" b="0" kern="1200" dirty="0" smtClean="0">
                          <a:solidFill>
                            <a:schemeClr val="tx1"/>
                          </a:solidFill>
                          <a:latin typeface="微软雅黑" pitchFamily="34" charset="-122"/>
                          <a:ea typeface="微软雅黑" pitchFamily="34" charset="-122"/>
                          <a:cs typeface="+mn-cs"/>
                        </a:rPr>
                        <a:t>BDS</a:t>
                      </a:r>
                      <a:r>
                        <a:rPr lang="zh-CN" altLang="en-US" sz="1600" b="0" kern="1200" dirty="0" smtClean="0">
                          <a:solidFill>
                            <a:schemeClr val="tx1"/>
                          </a:solidFill>
                          <a:latin typeface="微软雅黑" pitchFamily="34" charset="-122"/>
                          <a:ea typeface="微软雅黑" pitchFamily="34" charset="-122"/>
                          <a:cs typeface="+mn-cs"/>
                        </a:rPr>
                        <a:t>全球信号</a:t>
                      </a:r>
                      <a:endParaRPr lang="zh-CN" altLang="en-US" sz="1600" b="0" kern="1200" dirty="0" smtClean="0">
                        <a:solidFill>
                          <a:schemeClr val="tx1"/>
                        </a:solidFill>
                        <a:latin typeface="微软雅黑" pitchFamily="34" charset="-122"/>
                        <a:ea typeface="微软雅黑" pitchFamily="34" charset="-122"/>
                        <a:cs typeface="+mn-cs"/>
                      </a:endParaRPr>
                    </a:p>
                  </a:txBody>
                  <a:tcPr marL="68580" marR="68580" marT="0" marB="0" anchor="ctr">
                    <a:solidFill>
                      <a:srgbClr val="CCECFF"/>
                    </a:solidFill>
                  </a:tcPr>
                </a:tc>
              </a:tr>
              <a:tr h="564758">
                <a:tc>
                  <a:txBody>
                    <a:bodyPr/>
                    <a:lstStyle/>
                    <a:p>
                      <a:pPr algn="ctr">
                        <a:spcAft>
                          <a:spcPts val="0"/>
                        </a:spcAft>
                      </a:pPr>
                      <a:r>
                        <a:rPr lang="zh-CN" altLang="en-US" sz="1600" b="0" kern="1200" dirty="0" smtClean="0">
                          <a:solidFill>
                            <a:schemeClr val="tx1"/>
                          </a:solidFill>
                          <a:latin typeface="微软雅黑" pitchFamily="34" charset="-122"/>
                          <a:ea typeface="微软雅黑" pitchFamily="34" charset="-122"/>
                          <a:cs typeface="+mn-cs"/>
                        </a:rPr>
                        <a:t>小尺寸</a:t>
                      </a:r>
                      <a:r>
                        <a:rPr lang="zh-CN" sz="1600" b="0" kern="1200" dirty="0" smtClean="0">
                          <a:solidFill>
                            <a:schemeClr val="tx1"/>
                          </a:solidFill>
                          <a:latin typeface="微软雅黑" pitchFamily="34" charset="-122"/>
                          <a:ea typeface="微软雅黑" pitchFamily="34" charset="-122"/>
                          <a:cs typeface="+mn-cs"/>
                        </a:rPr>
                        <a:t>专业</a:t>
                      </a:r>
                      <a:endParaRPr lang="zh-CN" sz="1600" b="0" kern="1200" dirty="0">
                        <a:solidFill>
                          <a:schemeClr val="tx1"/>
                        </a:solidFill>
                        <a:latin typeface="微软雅黑" pitchFamily="34" charset="-122"/>
                        <a:ea typeface="微软雅黑" pitchFamily="34" charset="-122"/>
                        <a:cs typeface="+mn-cs"/>
                      </a:endParaRPr>
                    </a:p>
                  </a:txBody>
                  <a:tcPr marL="68580" marR="68580" marT="0" marB="0" anchor="ctr">
                    <a:solidFill>
                      <a:schemeClr val="bg1"/>
                    </a:solidFill>
                  </a:tcPr>
                </a:tc>
                <a:tc>
                  <a:txBody>
                    <a:bodyPr/>
                    <a:lstStyle/>
                    <a:p>
                      <a:pPr algn="ctr">
                        <a:spcAft>
                          <a:spcPts val="0"/>
                        </a:spcAft>
                      </a:pPr>
                      <a:r>
                        <a:rPr lang="en-US" sz="1600" b="0" kern="1200" dirty="0" smtClean="0">
                          <a:solidFill>
                            <a:schemeClr val="tx1"/>
                          </a:solidFill>
                          <a:latin typeface="微软雅黑" pitchFamily="34" charset="-122"/>
                          <a:ea typeface="微软雅黑" pitchFamily="34" charset="-122"/>
                          <a:cs typeface="+mn-cs"/>
                        </a:rPr>
                        <a:t>K706</a:t>
                      </a:r>
                      <a:endParaRPr lang="zh-CN" sz="1600" b="0" kern="1200" dirty="0">
                        <a:solidFill>
                          <a:schemeClr val="tx1"/>
                        </a:solidFill>
                        <a:latin typeface="微软雅黑" pitchFamily="34" charset="-122"/>
                        <a:ea typeface="微软雅黑" pitchFamily="34" charset="-122"/>
                        <a:cs typeface="+mn-cs"/>
                      </a:endParaRPr>
                    </a:p>
                  </a:txBody>
                  <a:tcPr marL="68580" marR="68580" marT="0" marB="0" anchor="ctr">
                    <a:solidFill>
                      <a:schemeClr val="bg1"/>
                    </a:solidFill>
                  </a:tcP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 </a:t>
                      </a:r>
                      <a:r>
                        <a:rPr lang="zh-CN" altLang="en-US" sz="1600" b="0" kern="1200" dirty="0" smtClean="0">
                          <a:solidFill>
                            <a:schemeClr val="tx1"/>
                          </a:solidFill>
                          <a:latin typeface="微软雅黑" pitchFamily="34" charset="-122"/>
                          <a:ea typeface="微软雅黑" pitchFamily="34" charset="-122"/>
                          <a:cs typeface="+mn-cs"/>
                        </a:rPr>
                        <a:t>三星六频超长距离高精度</a:t>
                      </a:r>
                      <a:r>
                        <a:rPr lang="en-US" altLang="zh-CN" sz="1600" b="0" kern="1200" dirty="0" smtClean="0">
                          <a:solidFill>
                            <a:schemeClr val="tx1"/>
                          </a:solidFill>
                          <a:latin typeface="微软雅黑" pitchFamily="34" charset="-122"/>
                          <a:ea typeface="微软雅黑" pitchFamily="34" charset="-122"/>
                          <a:cs typeface="+mn-cs"/>
                        </a:rPr>
                        <a:t>GNSS</a:t>
                      </a:r>
                      <a:r>
                        <a:rPr lang="zh-CN" altLang="en-US" sz="1600" b="0" kern="1200" dirty="0" smtClean="0">
                          <a:solidFill>
                            <a:schemeClr val="tx1"/>
                          </a:solidFill>
                          <a:latin typeface="微软雅黑" pitchFamily="34" charset="-122"/>
                          <a:ea typeface="微软雅黑" pitchFamily="34" charset="-122"/>
                          <a:cs typeface="+mn-cs"/>
                        </a:rPr>
                        <a:t>，可</a:t>
                      </a:r>
                      <a:r>
                        <a:rPr lang="zh-CN" altLang="zh-CN" sz="1600" b="0" kern="1200" dirty="0" smtClean="0">
                          <a:solidFill>
                            <a:schemeClr val="tx1"/>
                          </a:solidFill>
                          <a:latin typeface="微软雅黑" pitchFamily="34" charset="-122"/>
                          <a:ea typeface="微软雅黑" pitchFamily="34" charset="-122"/>
                          <a:cs typeface="+mn-cs"/>
                        </a:rPr>
                        <a:t>扩展</a:t>
                      </a:r>
                      <a:r>
                        <a:rPr lang="en-US" altLang="zh-CN" sz="1600" b="0" kern="1200" dirty="0" smtClean="0">
                          <a:solidFill>
                            <a:schemeClr val="tx1"/>
                          </a:solidFill>
                          <a:latin typeface="微软雅黑" pitchFamily="34" charset="-122"/>
                          <a:ea typeface="微软雅黑" pitchFamily="34" charset="-122"/>
                          <a:cs typeface="+mn-cs"/>
                        </a:rPr>
                        <a:t>GALILEO</a:t>
                      </a:r>
                      <a:r>
                        <a:rPr lang="zh-CN" altLang="en-US" sz="1600" b="0" kern="1200" dirty="0" smtClean="0">
                          <a:solidFill>
                            <a:schemeClr val="tx1"/>
                          </a:solidFill>
                          <a:latin typeface="微软雅黑" pitchFamily="34" charset="-122"/>
                          <a:ea typeface="微软雅黑" pitchFamily="34" charset="-122"/>
                          <a:cs typeface="+mn-cs"/>
                        </a:rPr>
                        <a:t>，</a:t>
                      </a:r>
                      <a:r>
                        <a:rPr lang="en-US" altLang="zh-CN" sz="1600" b="0" kern="1200" dirty="0" smtClean="0">
                          <a:solidFill>
                            <a:schemeClr val="tx1"/>
                          </a:solidFill>
                          <a:latin typeface="微软雅黑" pitchFamily="34" charset="-122"/>
                          <a:ea typeface="微软雅黑" pitchFamily="34" charset="-122"/>
                          <a:cs typeface="+mn-cs"/>
                        </a:rPr>
                        <a:t>BDS</a:t>
                      </a:r>
                      <a:r>
                        <a:rPr lang="zh-CN" altLang="en-US" sz="1600" b="0" kern="1200" dirty="0" smtClean="0">
                          <a:solidFill>
                            <a:schemeClr val="tx1"/>
                          </a:solidFill>
                          <a:latin typeface="微软雅黑" pitchFamily="34" charset="-122"/>
                          <a:ea typeface="微软雅黑" pitchFamily="34" charset="-122"/>
                          <a:cs typeface="+mn-cs"/>
                        </a:rPr>
                        <a:t>全球信号</a:t>
                      </a:r>
                      <a:endParaRPr lang="zh-CN" altLang="en-US" sz="1600" b="0" kern="1200" dirty="0" smtClean="0">
                        <a:solidFill>
                          <a:schemeClr val="tx1"/>
                        </a:solidFill>
                        <a:latin typeface="微软雅黑" pitchFamily="34" charset="-122"/>
                        <a:ea typeface="微软雅黑" pitchFamily="34" charset="-122"/>
                        <a:cs typeface="+mn-cs"/>
                      </a:endParaRPr>
                    </a:p>
                  </a:txBody>
                  <a:tcPr marL="68580" marR="68580" marT="0" marB="0" anchor="ctr">
                    <a:solidFill>
                      <a:schemeClr val="bg1"/>
                    </a:solidFill>
                  </a:tcPr>
                </a:tc>
              </a:tr>
              <a:tr h="564758">
                <a:tc>
                  <a:txBody>
                    <a:bodyPr/>
                    <a:lstStyle/>
                    <a:p>
                      <a:pPr algn="ctr">
                        <a:spcAft>
                          <a:spcPts val="0"/>
                        </a:spcAft>
                      </a:pPr>
                      <a:r>
                        <a:rPr lang="zh-CN" altLang="en-US" sz="1600" b="0" kern="1200" dirty="0" smtClean="0">
                          <a:solidFill>
                            <a:schemeClr val="tx1"/>
                          </a:solidFill>
                          <a:latin typeface="微软雅黑" pitchFamily="34" charset="-122"/>
                          <a:ea typeface="微软雅黑" pitchFamily="34" charset="-122"/>
                          <a:cs typeface="+mn-cs"/>
                        </a:rPr>
                        <a:t>单频</a:t>
                      </a:r>
                      <a:endParaRPr lang="zh-CN" sz="1600" b="0" kern="1200" dirty="0">
                        <a:solidFill>
                          <a:schemeClr val="tx1"/>
                        </a:solidFill>
                        <a:latin typeface="微软雅黑" pitchFamily="34" charset="-122"/>
                        <a:ea typeface="微软雅黑" pitchFamily="34" charset="-122"/>
                        <a:cs typeface="+mn-cs"/>
                      </a:endParaRPr>
                    </a:p>
                  </a:txBody>
                  <a:tcPr marL="68580" marR="68580" marT="0" marB="0" anchor="ctr">
                    <a:solidFill>
                      <a:schemeClr val="bg1"/>
                    </a:solidFill>
                  </a:tcPr>
                </a:tc>
                <a:tc>
                  <a:txBody>
                    <a:bodyPr/>
                    <a:lstStyle/>
                    <a:p>
                      <a:pPr algn="ctr">
                        <a:spcAft>
                          <a:spcPts val="0"/>
                        </a:spcAft>
                      </a:pPr>
                      <a:r>
                        <a:rPr lang="en-US" sz="1600" b="0" kern="1200" dirty="0" smtClean="0">
                          <a:solidFill>
                            <a:schemeClr val="tx1"/>
                          </a:solidFill>
                          <a:latin typeface="微软雅黑" pitchFamily="34" charset="-122"/>
                          <a:ea typeface="微软雅黑" pitchFamily="34" charset="-122"/>
                          <a:cs typeface="+mn-cs"/>
                        </a:rPr>
                        <a:t>K</a:t>
                      </a:r>
                      <a:r>
                        <a:rPr lang="en-US" altLang="zh-CN" sz="1600" b="0" kern="1200" dirty="0" smtClean="0">
                          <a:solidFill>
                            <a:schemeClr val="tx1"/>
                          </a:solidFill>
                          <a:latin typeface="微软雅黑" pitchFamily="34" charset="-122"/>
                          <a:ea typeface="微软雅黑" pitchFamily="34" charset="-122"/>
                          <a:cs typeface="+mn-cs"/>
                        </a:rPr>
                        <a:t>7</a:t>
                      </a:r>
                      <a:r>
                        <a:rPr lang="en-US" sz="1600" b="0" kern="1200" dirty="0" smtClean="0">
                          <a:solidFill>
                            <a:schemeClr val="tx1"/>
                          </a:solidFill>
                          <a:latin typeface="微软雅黑" pitchFamily="34" charset="-122"/>
                          <a:ea typeface="微软雅黑" pitchFamily="34" charset="-122"/>
                          <a:cs typeface="+mn-cs"/>
                        </a:rPr>
                        <a:t>00</a:t>
                      </a:r>
                      <a:endParaRPr lang="zh-CN" sz="1600" b="0" kern="1200" dirty="0">
                        <a:solidFill>
                          <a:schemeClr val="tx1"/>
                        </a:solidFill>
                        <a:latin typeface="微软雅黑" pitchFamily="34" charset="-122"/>
                        <a:ea typeface="微软雅黑" pitchFamily="34" charset="-122"/>
                        <a:cs typeface="+mn-cs"/>
                      </a:endParaRPr>
                    </a:p>
                  </a:txBody>
                  <a:tcPr marL="68580" marR="68580" marT="0" marB="0" anchor="ctr">
                    <a:solidFill>
                      <a:schemeClr val="bg1"/>
                    </a:solidFill>
                  </a:tcP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 </a:t>
                      </a:r>
                      <a:r>
                        <a:rPr lang="zh-CN" altLang="en-US" sz="1600" b="0" kern="1200" dirty="0" smtClean="0">
                          <a:solidFill>
                            <a:schemeClr val="tx1"/>
                          </a:solidFill>
                          <a:latin typeface="微软雅黑" pitchFamily="34" charset="-122"/>
                          <a:ea typeface="微软雅黑" pitchFamily="34" charset="-122"/>
                          <a:cs typeface="+mn-cs"/>
                        </a:rPr>
                        <a:t>三系统单频亚米级</a:t>
                      </a:r>
                      <a:r>
                        <a:rPr lang="en-US" altLang="zh-CN" sz="1600" b="0" kern="1200" dirty="0" smtClean="0">
                          <a:solidFill>
                            <a:schemeClr val="tx1"/>
                          </a:solidFill>
                          <a:latin typeface="微软雅黑" pitchFamily="34" charset="-122"/>
                          <a:ea typeface="微软雅黑" pitchFamily="34" charset="-122"/>
                          <a:cs typeface="+mn-cs"/>
                        </a:rPr>
                        <a:t>GNSS</a:t>
                      </a:r>
                      <a:r>
                        <a:rPr lang="zh-CN" altLang="en-US" sz="1600" b="0" kern="1200" dirty="0" smtClean="0">
                          <a:solidFill>
                            <a:schemeClr val="tx1"/>
                          </a:solidFill>
                          <a:latin typeface="微软雅黑" pitchFamily="34" charset="-122"/>
                          <a:ea typeface="微软雅黑" pitchFamily="34" charset="-122"/>
                          <a:cs typeface="+mn-cs"/>
                        </a:rPr>
                        <a:t>，低功耗，</a:t>
                      </a:r>
                      <a:r>
                        <a:rPr lang="zh-CN" sz="1600" b="0" kern="1200" dirty="0" smtClean="0">
                          <a:solidFill>
                            <a:schemeClr val="tx1"/>
                          </a:solidFill>
                          <a:latin typeface="微软雅黑" pitchFamily="34" charset="-122"/>
                          <a:ea typeface="微软雅黑" pitchFamily="34" charset="-122"/>
                          <a:cs typeface="+mn-cs"/>
                        </a:rPr>
                        <a:t>可实现</a:t>
                      </a:r>
                      <a:r>
                        <a:rPr lang="zh-CN" sz="1600" b="0" kern="1200" dirty="0">
                          <a:solidFill>
                            <a:schemeClr val="tx1"/>
                          </a:solidFill>
                          <a:latin typeface="微软雅黑" pitchFamily="34" charset="-122"/>
                          <a:ea typeface="微软雅黑" pitchFamily="34" charset="-122"/>
                          <a:cs typeface="+mn-cs"/>
                        </a:rPr>
                        <a:t>短距离恶劣</a:t>
                      </a:r>
                      <a:r>
                        <a:rPr lang="zh-CN" sz="1600" b="0" kern="1200" dirty="0" smtClean="0">
                          <a:solidFill>
                            <a:schemeClr val="tx1"/>
                          </a:solidFill>
                          <a:latin typeface="微软雅黑" pitchFamily="34" charset="-122"/>
                          <a:ea typeface="微软雅黑" pitchFamily="34" charset="-122"/>
                          <a:cs typeface="+mn-cs"/>
                        </a:rPr>
                        <a:t>环境</a:t>
                      </a:r>
                      <a:r>
                        <a:rPr lang="zh-CN" altLang="en-US" sz="1600" b="0" kern="1200" dirty="0" smtClean="0">
                          <a:solidFill>
                            <a:schemeClr val="tx1"/>
                          </a:solidFill>
                          <a:latin typeface="微软雅黑" pitchFamily="34" charset="-122"/>
                          <a:ea typeface="微软雅黑" pitchFamily="34" charset="-122"/>
                          <a:cs typeface="+mn-cs"/>
                        </a:rPr>
                        <a:t>下</a:t>
                      </a:r>
                      <a:r>
                        <a:rPr lang="en-US" sz="1600" b="0" kern="1200" dirty="0" smtClean="0">
                          <a:solidFill>
                            <a:schemeClr val="tx1"/>
                          </a:solidFill>
                          <a:latin typeface="微软雅黑" pitchFamily="34" charset="-122"/>
                          <a:ea typeface="微软雅黑" pitchFamily="34" charset="-122"/>
                          <a:cs typeface="+mn-cs"/>
                        </a:rPr>
                        <a:t>RTK</a:t>
                      </a:r>
                      <a:endParaRPr lang="zh-CN" sz="1600" b="0" kern="1200" dirty="0">
                        <a:solidFill>
                          <a:schemeClr val="tx1"/>
                        </a:solidFill>
                        <a:latin typeface="微软雅黑" pitchFamily="34" charset="-122"/>
                        <a:ea typeface="微软雅黑" pitchFamily="34" charset="-122"/>
                        <a:cs typeface="+mn-cs"/>
                      </a:endParaRPr>
                    </a:p>
                  </a:txBody>
                  <a:tcPr marL="68580" marR="68580" marT="0" marB="0" anchor="ctr">
                    <a:solidFill>
                      <a:schemeClr val="bg1"/>
                    </a:solidFill>
                  </a:tcPr>
                </a:tc>
              </a:tr>
            </a:tbl>
          </a:graphicData>
        </a:graphic>
      </p:graphicFrame>
      <p:sp>
        <p:nvSpPr>
          <p:cNvPr id="25604" name="标题 1"/>
          <p:cNvSpPr>
            <a:spLocks noGrp="1"/>
          </p:cNvSpPr>
          <p:nvPr>
            <p:ph type="title"/>
          </p:nvPr>
        </p:nvSpPr>
        <p:spPr>
          <a:xfrm>
            <a:off x="322820" y="908720"/>
            <a:ext cx="4286251" cy="547688"/>
          </a:xfrm>
        </p:spPr>
        <p:txBody>
          <a:bodyPr/>
          <a:lstStyle/>
          <a:p>
            <a:pPr algn="l"/>
            <a:r>
              <a:rPr lang="zh-CN" altLang="en-US" sz="2400" dirty="0" smtClean="0">
                <a:solidFill>
                  <a:schemeClr val="bg1"/>
                </a:solidFill>
                <a:latin typeface="微软雅黑" pitchFamily="34" charset="-122"/>
                <a:ea typeface="微软雅黑" pitchFamily="34" charset="-122"/>
              </a:rPr>
              <a:t>新一代北斗高精度模块 </a:t>
            </a:r>
            <a:r>
              <a:rPr lang="en-US" altLang="zh-CN" sz="2400" dirty="0" smtClean="0">
                <a:solidFill>
                  <a:schemeClr val="bg1"/>
                </a:solidFill>
                <a:latin typeface="微软雅黑" pitchFamily="34" charset="-122"/>
                <a:ea typeface="微软雅黑" pitchFamily="34" charset="-122"/>
              </a:rPr>
              <a:t>&gt;&gt; K7</a:t>
            </a:r>
            <a:endParaRPr lang="zh-CN" altLang="en-US" sz="2400" dirty="0" smtClean="0">
              <a:solidFill>
                <a:schemeClr val="bg1"/>
              </a:solidFill>
              <a:latin typeface="微软雅黑" pitchFamily="34" charset="-122"/>
              <a:ea typeface="微软雅黑" pitchFamily="34" charset="-122"/>
            </a:endParaRPr>
          </a:p>
        </p:txBody>
      </p:sp>
      <p:sp>
        <p:nvSpPr>
          <p:cNvPr id="25605" name="矩形 4"/>
          <p:cNvSpPr>
            <a:spLocks noChangeArrowheads="1"/>
          </p:cNvSpPr>
          <p:nvPr/>
        </p:nvSpPr>
        <p:spPr bwMode="auto">
          <a:xfrm>
            <a:off x="179512" y="142875"/>
            <a:ext cx="376122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a:r>
              <a:rPr lang="en-US" altLang="zh-CN" sz="5400" dirty="0" smtClean="0">
                <a:solidFill>
                  <a:schemeClr val="bg1"/>
                </a:solidFill>
              </a:rPr>
              <a:t>OEM </a:t>
            </a:r>
            <a:r>
              <a:rPr lang="en-US" altLang="zh-CN" sz="5400" dirty="0">
                <a:solidFill>
                  <a:schemeClr val="bg1"/>
                </a:solidFill>
              </a:rPr>
              <a:t>BOARD</a:t>
            </a:r>
            <a:endParaRPr lang="zh-CN" altLang="en-US" sz="5400" dirty="0">
              <a:solidFill>
                <a:schemeClr val="bg1"/>
              </a:solidFill>
            </a:endParaRPr>
          </a:p>
        </p:txBody>
      </p:sp>
      <p:sp>
        <p:nvSpPr>
          <p:cNvPr id="8" name="椭圆 7"/>
          <p:cNvSpPr/>
          <p:nvPr/>
        </p:nvSpPr>
        <p:spPr>
          <a:xfrm>
            <a:off x="668896" y="933450"/>
            <a:ext cx="3240088" cy="190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2" name="Picture 1"/>
          <p:cNvPicPr>
            <a:picLocks noChangeAspect="1"/>
          </p:cNvPicPr>
          <p:nvPr/>
        </p:nvPicPr>
        <p:blipFill rotWithShape="1">
          <a:blip r:embed="rId1" cstate="print">
            <a:extLst>
              <a:ext uri="{28A0092B-C50C-407E-A947-70E740481C1C}">
                <a14:useLocalDpi xmlns:a14="http://schemas.microsoft.com/office/drawing/2010/main" val="0"/>
              </a:ext>
            </a:extLst>
          </a:blip>
          <a:srcRect l="13775" r="27163"/>
          <a:stretch>
            <a:fillRect/>
          </a:stretch>
        </p:blipFill>
        <p:spPr>
          <a:xfrm rot="5400000">
            <a:off x="5509623" y="-221252"/>
            <a:ext cx="3429000" cy="3871504"/>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3428999"/>
          </a:xfrm>
          <a:prstGeom prst="rect">
            <a:avLst/>
          </a:prstGeom>
        </p:spPr>
      </p:pic>
      <p:graphicFrame>
        <p:nvGraphicFramePr>
          <p:cNvPr id="11" name="表格 10"/>
          <p:cNvGraphicFramePr>
            <a:graphicFrameLocks noGrp="1"/>
          </p:cNvGraphicFramePr>
          <p:nvPr/>
        </p:nvGraphicFramePr>
        <p:xfrm>
          <a:off x="0" y="3465368"/>
          <a:ext cx="9144000" cy="2819242"/>
        </p:xfrm>
        <a:graphic>
          <a:graphicData uri="http://schemas.openxmlformats.org/drawingml/2006/table">
            <a:tbl>
              <a:tblPr firstRow="1">
                <a:tableStyleId>{3C2FFA5D-87B4-456A-9821-1D502468CF0F}</a:tableStyleId>
              </a:tblPr>
              <a:tblGrid>
                <a:gridCol w="1115616"/>
                <a:gridCol w="1296144"/>
                <a:gridCol w="6732240"/>
              </a:tblGrid>
              <a:tr h="560210">
                <a:tc>
                  <a:txBody>
                    <a:bodyPr/>
                    <a:lstStyle/>
                    <a:p>
                      <a:pPr algn="ctr">
                        <a:spcAft>
                          <a:spcPts val="0"/>
                        </a:spcAft>
                      </a:pPr>
                      <a:r>
                        <a:rPr lang="zh-CN" sz="1800" b="0" kern="100" dirty="0">
                          <a:latin typeface="微软雅黑" pitchFamily="34" charset="-122"/>
                          <a:ea typeface="微软雅黑" pitchFamily="34" charset="-122"/>
                        </a:rPr>
                        <a:t>市场划分</a:t>
                      </a:r>
                      <a:endParaRPr lang="zh-CN" sz="1800" b="0" kern="100" dirty="0">
                        <a:solidFill>
                          <a:schemeClr val="bg1"/>
                        </a:solidFill>
                        <a:latin typeface="微软雅黑" pitchFamily="34" charset="-122"/>
                        <a:ea typeface="微软雅黑" pitchFamily="34" charset="-122"/>
                        <a:cs typeface="Times New Roman"/>
                      </a:endParaRPr>
                    </a:p>
                  </a:txBody>
                  <a:tcPr marL="68580" marR="68580" marT="0" marB="0" anchor="ctr"/>
                </a:tc>
                <a:tc>
                  <a:txBody>
                    <a:bodyPr/>
                    <a:lstStyle/>
                    <a:p>
                      <a:pPr algn="ctr">
                        <a:spcAft>
                          <a:spcPts val="0"/>
                        </a:spcAft>
                      </a:pPr>
                      <a:r>
                        <a:rPr lang="zh-CN" altLang="en-US" sz="1800" b="0" kern="100" dirty="0" smtClean="0">
                          <a:latin typeface="微软雅黑" pitchFamily="34" charset="-122"/>
                          <a:ea typeface="微软雅黑" pitchFamily="34" charset="-122"/>
                        </a:rPr>
                        <a:t>模块</a:t>
                      </a:r>
                      <a:r>
                        <a:rPr lang="zh-CN" sz="1800" b="0" kern="100" dirty="0" smtClean="0">
                          <a:latin typeface="微软雅黑" pitchFamily="34" charset="-122"/>
                          <a:ea typeface="微软雅黑" pitchFamily="34" charset="-122"/>
                        </a:rPr>
                        <a:t>型号</a:t>
                      </a:r>
                      <a:endParaRPr lang="zh-CN" sz="1800" b="0" kern="100" dirty="0">
                        <a:solidFill>
                          <a:schemeClr val="bg1"/>
                        </a:solidFill>
                        <a:latin typeface="微软雅黑" pitchFamily="34" charset="-122"/>
                        <a:ea typeface="微软雅黑" pitchFamily="34" charset="-122"/>
                        <a:cs typeface="Times New Roman"/>
                      </a:endParaRPr>
                    </a:p>
                  </a:txBody>
                  <a:tcPr marL="68580" marR="68580" marT="0" marB="0" anchor="ctr"/>
                </a:tc>
                <a:tc>
                  <a:txBody>
                    <a:bodyPr/>
                    <a:lstStyle/>
                    <a:p>
                      <a:pPr algn="ctr">
                        <a:spcAft>
                          <a:spcPts val="0"/>
                        </a:spcAft>
                      </a:pPr>
                      <a:r>
                        <a:rPr lang="zh-CN" sz="1800" b="0" kern="100" dirty="0">
                          <a:latin typeface="微软雅黑" pitchFamily="34" charset="-122"/>
                          <a:ea typeface="微软雅黑" pitchFamily="34" charset="-122"/>
                        </a:rPr>
                        <a:t>功能</a:t>
                      </a:r>
                      <a:r>
                        <a:rPr lang="zh-CN" sz="1800" b="0" kern="100" dirty="0" smtClean="0">
                          <a:latin typeface="微软雅黑" pitchFamily="34" charset="-122"/>
                          <a:ea typeface="微软雅黑" pitchFamily="34" charset="-122"/>
                        </a:rPr>
                        <a:t>特点</a:t>
                      </a:r>
                      <a:r>
                        <a:rPr lang="zh-CN" altLang="en-US" sz="1800" b="0" kern="100" dirty="0" smtClean="0">
                          <a:latin typeface="微软雅黑" pitchFamily="34" charset="-122"/>
                          <a:ea typeface="微软雅黑" pitchFamily="34" charset="-122"/>
                        </a:rPr>
                        <a:t>：军工</a:t>
                      </a:r>
                      <a:endParaRPr lang="zh-CN" sz="1800" b="0" kern="100" dirty="0">
                        <a:solidFill>
                          <a:schemeClr val="bg1"/>
                        </a:solidFill>
                        <a:latin typeface="微软雅黑" pitchFamily="34" charset="-122"/>
                        <a:ea typeface="微软雅黑" pitchFamily="34" charset="-122"/>
                        <a:cs typeface="Times New Roman"/>
                      </a:endParaRPr>
                    </a:p>
                  </a:txBody>
                  <a:tcPr marL="68580" marR="68580" marT="0" marB="0" anchor="ctr"/>
                </a:tc>
              </a:tr>
              <a:tr h="564758">
                <a:tc>
                  <a:txBody>
                    <a:bodyPr/>
                    <a:lstStyle/>
                    <a:p>
                      <a:pPr algn="ctr">
                        <a:spcAft>
                          <a:spcPts val="0"/>
                        </a:spcAft>
                      </a:pPr>
                      <a:r>
                        <a:rPr lang="zh-CN" altLang="en-US" sz="1600" b="0" kern="1200" dirty="0" smtClean="0">
                          <a:solidFill>
                            <a:schemeClr val="tx2"/>
                          </a:solidFill>
                          <a:latin typeface="微软雅黑" pitchFamily="34" charset="-122"/>
                          <a:ea typeface="微软雅黑" pitchFamily="34" charset="-122"/>
                          <a:cs typeface="+mn-cs"/>
                        </a:rPr>
                        <a:t>军用</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tx2">
                        <a:lumMod val="20000"/>
                        <a:lumOff val="80000"/>
                      </a:schemeClr>
                    </a:solidFill>
                  </a:tcPr>
                </a:tc>
                <a:tc>
                  <a:txBody>
                    <a:bodyPr/>
                    <a:lstStyle/>
                    <a:p>
                      <a:pPr algn="ctr">
                        <a:spcAft>
                          <a:spcPts val="0"/>
                        </a:spcAft>
                      </a:pPr>
                      <a:r>
                        <a:rPr lang="en-US" altLang="zh-CN" sz="1600" b="0" kern="1200" dirty="0" smtClean="0">
                          <a:solidFill>
                            <a:schemeClr val="tx2"/>
                          </a:solidFill>
                          <a:latin typeface="微软雅黑" pitchFamily="34" charset="-122"/>
                          <a:ea typeface="微软雅黑" pitchFamily="34" charset="-122"/>
                          <a:cs typeface="+mn-cs"/>
                        </a:rPr>
                        <a:t>J600</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tx2">
                        <a:lumMod val="20000"/>
                        <a:lumOff val="80000"/>
                      </a:schemeClr>
                    </a:solidFill>
                  </a:tcPr>
                </a:tc>
                <a:tc>
                  <a:txBody>
                    <a:bodyPr/>
                    <a:lstStyle/>
                    <a:p>
                      <a:pPr marL="0" marR="0" indent="0" algn="l" defTabSz="914400" rtl="0" eaLnBrk="1" latinLnBrk="0" hangingPunct="1">
                        <a:spcBef>
                          <a:spcPts val="0"/>
                        </a:spcBef>
                        <a:spcAft>
                          <a:spcPts val="0"/>
                        </a:spcAft>
                        <a:buClrTx/>
                        <a:buSzTx/>
                        <a:buFontTx/>
                        <a:buNone/>
                        <a:defRPr/>
                      </a:pPr>
                      <a:r>
                        <a:rPr lang="en-US" altLang="zh-CN" sz="1600" b="0" kern="1200" dirty="0" smtClean="0">
                          <a:solidFill>
                            <a:schemeClr val="tx2"/>
                          </a:solidFill>
                          <a:latin typeface="微软雅黑" pitchFamily="34" charset="-122"/>
                          <a:ea typeface="微软雅黑" pitchFamily="34" charset="-122"/>
                          <a:cs typeface="+mn-cs"/>
                        </a:rPr>
                        <a:t> GPS(L1C/A,</a:t>
                      </a:r>
                      <a:r>
                        <a:rPr lang="en-US" altLang="zh-CN" sz="1600" b="0" kern="1200" baseline="0" dirty="0" smtClean="0">
                          <a:solidFill>
                            <a:schemeClr val="tx2"/>
                          </a:solidFill>
                          <a:latin typeface="微软雅黑" pitchFamily="34" charset="-122"/>
                          <a:ea typeface="微软雅黑" pitchFamily="34" charset="-122"/>
                          <a:cs typeface="+mn-cs"/>
                        </a:rPr>
                        <a:t> L2P, L5</a:t>
                      </a:r>
                      <a:r>
                        <a:rPr lang="en-US" altLang="zh-CN" sz="1600" b="0" kern="1200" dirty="0" smtClean="0">
                          <a:solidFill>
                            <a:schemeClr val="tx2"/>
                          </a:solidFill>
                          <a:latin typeface="微软雅黑" pitchFamily="34" charset="-122"/>
                          <a:ea typeface="微软雅黑" pitchFamily="34" charset="-122"/>
                          <a:cs typeface="+mn-cs"/>
                        </a:rPr>
                        <a:t>)+BDS(B1,</a:t>
                      </a:r>
                      <a:r>
                        <a:rPr lang="en-US" altLang="zh-CN" sz="1600" b="0" kern="1200" baseline="0" dirty="0" smtClean="0">
                          <a:solidFill>
                            <a:schemeClr val="tx2"/>
                          </a:solidFill>
                          <a:latin typeface="微软雅黑" pitchFamily="34" charset="-122"/>
                          <a:ea typeface="微软雅黑" pitchFamily="34" charset="-122"/>
                          <a:cs typeface="+mn-cs"/>
                        </a:rPr>
                        <a:t> B3</a:t>
                      </a:r>
                      <a:r>
                        <a:rPr lang="en-US" altLang="zh-CN" sz="1600" b="0" kern="1200" dirty="0" smtClean="0">
                          <a:solidFill>
                            <a:schemeClr val="tx2"/>
                          </a:solidFill>
                          <a:latin typeface="微软雅黑" pitchFamily="34" charset="-122"/>
                          <a:ea typeface="微软雅黑" pitchFamily="34" charset="-122"/>
                          <a:cs typeface="+mn-cs"/>
                        </a:rPr>
                        <a:t>)</a:t>
                      </a:r>
                      <a:r>
                        <a:rPr lang="zh-CN" altLang="en-US" sz="1600" b="0" kern="1200" dirty="0" smtClean="0">
                          <a:solidFill>
                            <a:schemeClr val="tx2"/>
                          </a:solidFill>
                          <a:latin typeface="微软雅黑" pitchFamily="34" charset="-122"/>
                          <a:ea typeface="微软雅黑" pitchFamily="34" charset="-122"/>
                          <a:cs typeface="+mn-cs"/>
                        </a:rPr>
                        <a:t>高精度</a:t>
                      </a:r>
                      <a:r>
                        <a:rPr lang="en-US" altLang="zh-CN" sz="1600" b="0" kern="1200" dirty="0" smtClean="0">
                          <a:solidFill>
                            <a:schemeClr val="tx2"/>
                          </a:solidFill>
                          <a:latin typeface="微软雅黑" pitchFamily="34" charset="-122"/>
                          <a:ea typeface="微软雅黑" pitchFamily="34" charset="-122"/>
                          <a:cs typeface="+mn-cs"/>
                        </a:rPr>
                        <a:t>GNSS</a:t>
                      </a:r>
                      <a:endParaRPr lang="zh-CN" altLang="zh-CN" sz="1600" b="0" kern="1200" dirty="0" smtClean="0">
                        <a:solidFill>
                          <a:schemeClr val="tx2"/>
                        </a:solidFill>
                        <a:latin typeface="微软雅黑" pitchFamily="34" charset="-122"/>
                        <a:ea typeface="微软雅黑" pitchFamily="34" charset="-122"/>
                        <a:cs typeface="+mn-cs"/>
                      </a:endParaRPr>
                    </a:p>
                  </a:txBody>
                  <a:tcPr marL="68580" marR="68580" marT="0" marB="0" anchor="ctr">
                    <a:solidFill>
                      <a:schemeClr val="tx2">
                        <a:lumMod val="20000"/>
                        <a:lumOff val="80000"/>
                      </a:schemeClr>
                    </a:solidFill>
                  </a:tcPr>
                </a:tc>
              </a:tr>
              <a:tr h="564758">
                <a:tc>
                  <a:txBody>
                    <a:bodyPr/>
                    <a:lstStyle/>
                    <a:p>
                      <a:pPr algn="ctr">
                        <a:spcAft>
                          <a:spcPts val="0"/>
                        </a:spcAft>
                      </a:pPr>
                      <a:r>
                        <a:rPr lang="zh-CN" altLang="en-US" sz="1600" b="0" kern="1200" dirty="0" smtClean="0">
                          <a:solidFill>
                            <a:schemeClr val="tx2"/>
                          </a:solidFill>
                          <a:latin typeface="微软雅黑" pitchFamily="34" charset="-122"/>
                          <a:ea typeface="微软雅黑" pitchFamily="34" charset="-122"/>
                          <a:cs typeface="+mn-cs"/>
                        </a:rPr>
                        <a:t>多系统</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accent5">
                        <a:lumMod val="20000"/>
                        <a:lumOff val="80000"/>
                      </a:schemeClr>
                    </a:solidFill>
                  </a:tcPr>
                </a:tc>
                <a:tc>
                  <a:txBody>
                    <a:bodyPr/>
                    <a:lstStyle/>
                    <a:p>
                      <a:pPr algn="ctr">
                        <a:spcAft>
                          <a:spcPts val="0"/>
                        </a:spcAft>
                      </a:pPr>
                      <a:r>
                        <a:rPr lang="en-US" sz="1600" b="0" kern="1200" dirty="0" smtClean="0">
                          <a:solidFill>
                            <a:schemeClr val="tx2"/>
                          </a:solidFill>
                          <a:latin typeface="微软雅黑" pitchFamily="34" charset="-122"/>
                          <a:ea typeface="微软雅黑" pitchFamily="34" charset="-122"/>
                          <a:cs typeface="+mn-cs"/>
                        </a:rPr>
                        <a:t>J200</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accent5">
                        <a:lumMod val="20000"/>
                        <a:lumOff val="80000"/>
                      </a:schemeClr>
                    </a:solidFill>
                  </a:tcP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 </a:t>
                      </a:r>
                      <a:r>
                        <a:rPr lang="en-US" altLang="zh-CN" sz="1600" b="0" kern="1200" dirty="0" smtClean="0">
                          <a:solidFill>
                            <a:schemeClr val="tx2"/>
                          </a:solidFill>
                          <a:latin typeface="微软雅黑" pitchFamily="34" charset="-122"/>
                          <a:ea typeface="微软雅黑" pitchFamily="34" charset="-122"/>
                          <a:cs typeface="+mn-cs"/>
                        </a:rPr>
                        <a:t>GPS(L1C/A)+BDS(B1,</a:t>
                      </a:r>
                      <a:r>
                        <a:rPr lang="en-US" altLang="zh-CN" sz="1600" b="0" kern="1200" baseline="0" dirty="0" smtClean="0">
                          <a:solidFill>
                            <a:schemeClr val="tx2"/>
                          </a:solidFill>
                          <a:latin typeface="微软雅黑" pitchFamily="34" charset="-122"/>
                          <a:ea typeface="微软雅黑" pitchFamily="34" charset="-122"/>
                          <a:cs typeface="+mn-cs"/>
                        </a:rPr>
                        <a:t> B3</a:t>
                      </a:r>
                      <a:r>
                        <a:rPr lang="en-US" altLang="zh-CN" sz="1600" b="0" kern="1200" dirty="0" smtClean="0">
                          <a:solidFill>
                            <a:schemeClr val="tx2"/>
                          </a:solidFill>
                          <a:latin typeface="微软雅黑" pitchFamily="34" charset="-122"/>
                          <a:ea typeface="微软雅黑" pitchFamily="34" charset="-122"/>
                          <a:cs typeface="+mn-cs"/>
                        </a:rPr>
                        <a:t>)+GLO(G1C,G2P)</a:t>
                      </a:r>
                      <a:r>
                        <a:rPr lang="zh-CN" altLang="en-US" sz="1600" b="0" kern="1200" dirty="0" smtClean="0">
                          <a:solidFill>
                            <a:schemeClr val="tx2"/>
                          </a:solidFill>
                          <a:latin typeface="微软雅黑" pitchFamily="34" charset="-122"/>
                          <a:ea typeface="微软雅黑" pitchFamily="34" charset="-122"/>
                          <a:cs typeface="+mn-cs"/>
                        </a:rPr>
                        <a:t>三星五频高精度</a:t>
                      </a:r>
                      <a:r>
                        <a:rPr lang="en-US" altLang="zh-CN" sz="1600" b="0" kern="1200" dirty="0" smtClean="0">
                          <a:solidFill>
                            <a:schemeClr val="tx2"/>
                          </a:solidFill>
                          <a:latin typeface="微软雅黑" pitchFamily="34" charset="-122"/>
                          <a:ea typeface="微软雅黑" pitchFamily="34" charset="-122"/>
                          <a:cs typeface="+mn-cs"/>
                        </a:rPr>
                        <a:t>GNSS</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accent5">
                        <a:lumMod val="20000"/>
                        <a:lumOff val="80000"/>
                      </a:schemeClr>
                    </a:solidFill>
                  </a:tcPr>
                </a:tc>
              </a:tr>
              <a:tr h="564758">
                <a:tc>
                  <a:txBody>
                    <a:bodyPr/>
                    <a:lstStyle/>
                    <a:p>
                      <a:pPr algn="ctr">
                        <a:spcAft>
                          <a:spcPts val="0"/>
                        </a:spcAft>
                      </a:pPr>
                      <a:r>
                        <a:rPr lang="zh-CN" sz="1600" b="0" kern="1200" dirty="0">
                          <a:solidFill>
                            <a:schemeClr val="tx2"/>
                          </a:solidFill>
                          <a:latin typeface="微软雅黑" pitchFamily="34" charset="-122"/>
                          <a:ea typeface="微软雅黑" pitchFamily="34" charset="-122"/>
                          <a:cs typeface="+mn-cs"/>
                        </a:rPr>
                        <a:t>专业</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bg1"/>
                    </a:solidFill>
                  </a:tcPr>
                </a:tc>
                <a:tc>
                  <a:txBody>
                    <a:bodyPr/>
                    <a:lstStyle/>
                    <a:p>
                      <a:pPr algn="ctr">
                        <a:spcAft>
                          <a:spcPts val="0"/>
                        </a:spcAft>
                      </a:pPr>
                      <a:r>
                        <a:rPr lang="en-US" altLang="zh-CN" sz="1600" b="0" kern="1200" dirty="0" smtClean="0">
                          <a:solidFill>
                            <a:schemeClr val="tx2"/>
                          </a:solidFill>
                          <a:latin typeface="微软雅黑" pitchFamily="34" charset="-122"/>
                          <a:ea typeface="微软雅黑" pitchFamily="34" charset="-122"/>
                          <a:cs typeface="+mn-cs"/>
                        </a:rPr>
                        <a:t>J150</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bg1"/>
                    </a:solidFill>
                  </a:tcP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 </a:t>
                      </a:r>
                      <a:r>
                        <a:rPr lang="en-US" altLang="zh-CN" sz="1600" b="0" kern="1200" dirty="0" smtClean="0">
                          <a:solidFill>
                            <a:schemeClr val="tx2"/>
                          </a:solidFill>
                          <a:latin typeface="微软雅黑" pitchFamily="34" charset="-122"/>
                          <a:ea typeface="微软雅黑" pitchFamily="34" charset="-122"/>
                          <a:cs typeface="+mn-cs"/>
                        </a:rPr>
                        <a:t>GPS+BDS</a:t>
                      </a:r>
                      <a:r>
                        <a:rPr lang="zh-CN" altLang="en-US" sz="1600" b="0" kern="1200" dirty="0" smtClean="0">
                          <a:solidFill>
                            <a:schemeClr val="tx2"/>
                          </a:solidFill>
                          <a:latin typeface="微软雅黑" pitchFamily="34" charset="-122"/>
                          <a:ea typeface="微软雅黑" pitchFamily="34" charset="-122"/>
                          <a:cs typeface="+mn-cs"/>
                        </a:rPr>
                        <a:t>双星五频超长距离高精度</a:t>
                      </a:r>
                      <a:r>
                        <a:rPr lang="en-US" altLang="zh-CN" sz="1600" b="0" kern="1200" dirty="0" smtClean="0">
                          <a:solidFill>
                            <a:schemeClr val="tx2"/>
                          </a:solidFill>
                          <a:latin typeface="微软雅黑" pitchFamily="34" charset="-122"/>
                          <a:ea typeface="微软雅黑" pitchFamily="34" charset="-122"/>
                          <a:cs typeface="+mn-cs"/>
                        </a:rPr>
                        <a:t>GNSS</a:t>
                      </a:r>
                      <a:endParaRPr lang="zh-CN" altLang="en-US" sz="1600" b="0" kern="1200" dirty="0" smtClean="0">
                        <a:solidFill>
                          <a:schemeClr val="tx2"/>
                        </a:solidFill>
                        <a:latin typeface="微软雅黑" pitchFamily="34" charset="-122"/>
                        <a:ea typeface="微软雅黑" pitchFamily="34" charset="-122"/>
                        <a:cs typeface="+mn-cs"/>
                      </a:endParaRPr>
                    </a:p>
                  </a:txBody>
                  <a:tcPr marL="68580" marR="68580" marT="0" marB="0" anchor="ctr">
                    <a:solidFill>
                      <a:schemeClr val="bg1"/>
                    </a:solidFill>
                  </a:tcPr>
                </a:tc>
              </a:tr>
              <a:tr h="564758">
                <a:tc>
                  <a:txBody>
                    <a:bodyPr/>
                    <a:lstStyle/>
                    <a:p>
                      <a:pPr algn="ctr">
                        <a:spcAft>
                          <a:spcPts val="0"/>
                        </a:spcAft>
                      </a:pPr>
                      <a:r>
                        <a:rPr lang="zh-CN" altLang="en-US" sz="1600" b="0" kern="1200" dirty="0" smtClean="0">
                          <a:solidFill>
                            <a:schemeClr val="tx2"/>
                          </a:solidFill>
                          <a:latin typeface="微软雅黑" pitchFamily="34" charset="-122"/>
                          <a:ea typeface="微软雅黑" pitchFamily="34" charset="-122"/>
                          <a:cs typeface="+mn-cs"/>
                        </a:rPr>
                        <a:t>单频</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bg1"/>
                    </a:solidFill>
                  </a:tcPr>
                </a:tc>
                <a:tc>
                  <a:txBody>
                    <a:bodyPr/>
                    <a:lstStyle/>
                    <a:p>
                      <a:pPr algn="ctr">
                        <a:spcAft>
                          <a:spcPts val="0"/>
                        </a:spcAft>
                      </a:pPr>
                      <a:r>
                        <a:rPr lang="en-US" altLang="zh-CN" sz="1600" b="0" kern="1200" dirty="0" smtClean="0">
                          <a:solidFill>
                            <a:schemeClr val="tx2"/>
                          </a:solidFill>
                          <a:latin typeface="微软雅黑" pitchFamily="34" charset="-122"/>
                          <a:ea typeface="微软雅黑" pitchFamily="34" charset="-122"/>
                          <a:cs typeface="+mn-cs"/>
                        </a:rPr>
                        <a:t>J1</a:t>
                      </a:r>
                      <a:r>
                        <a:rPr lang="en-US" sz="1600" b="0" kern="1200" dirty="0" smtClean="0">
                          <a:solidFill>
                            <a:schemeClr val="tx2"/>
                          </a:solidFill>
                          <a:latin typeface="微软雅黑" pitchFamily="34" charset="-122"/>
                          <a:ea typeface="微软雅黑" pitchFamily="34" charset="-122"/>
                          <a:cs typeface="+mn-cs"/>
                        </a:rPr>
                        <a:t>00</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bg1"/>
                    </a:solidFill>
                  </a:tcP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 </a:t>
                      </a:r>
                      <a:r>
                        <a:rPr lang="en-US" altLang="zh-CN" sz="1600" b="0" kern="1200" dirty="0" smtClean="0">
                          <a:solidFill>
                            <a:schemeClr val="tx2"/>
                          </a:solidFill>
                          <a:latin typeface="微软雅黑" pitchFamily="34" charset="-122"/>
                          <a:ea typeface="微软雅黑" pitchFamily="34" charset="-122"/>
                          <a:cs typeface="+mn-cs"/>
                        </a:rPr>
                        <a:t>GPS+BDS+GLO</a:t>
                      </a:r>
                      <a:r>
                        <a:rPr lang="zh-CN" altLang="en-US" sz="1600" b="0" kern="1200" dirty="0" smtClean="0">
                          <a:solidFill>
                            <a:schemeClr val="tx2"/>
                          </a:solidFill>
                          <a:latin typeface="微软雅黑" pitchFamily="34" charset="-122"/>
                          <a:ea typeface="微软雅黑" pitchFamily="34" charset="-122"/>
                          <a:cs typeface="+mn-cs"/>
                        </a:rPr>
                        <a:t>三系统单频亚米级定位</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solidFill>
                      <a:schemeClr val="bg1"/>
                    </a:solidFill>
                  </a:tcPr>
                </a:tc>
              </a:tr>
            </a:tbl>
          </a:graphicData>
        </a:graphic>
      </p:graphicFrame>
      <p:sp>
        <p:nvSpPr>
          <p:cNvPr id="25604" name="标题 1"/>
          <p:cNvSpPr>
            <a:spLocks noGrp="1"/>
          </p:cNvSpPr>
          <p:nvPr>
            <p:ph type="title"/>
          </p:nvPr>
        </p:nvSpPr>
        <p:spPr>
          <a:xfrm>
            <a:off x="4857750" y="785813"/>
            <a:ext cx="3890714" cy="714375"/>
          </a:xfrm>
        </p:spPr>
        <p:txBody>
          <a:bodyPr/>
          <a:lstStyle/>
          <a:p>
            <a:pPr algn="l"/>
            <a:r>
              <a:rPr lang="zh-CN" altLang="en-US" sz="2400" dirty="0" smtClean="0">
                <a:solidFill>
                  <a:schemeClr val="bg1"/>
                </a:solidFill>
                <a:latin typeface="微软雅黑" pitchFamily="34" charset="-122"/>
                <a:ea typeface="微软雅黑" pitchFamily="34" charset="-122"/>
              </a:rPr>
              <a:t>北斗高精度模块 </a:t>
            </a:r>
            <a:r>
              <a:rPr lang="en-US" altLang="zh-CN" sz="2400" dirty="0" smtClean="0">
                <a:solidFill>
                  <a:schemeClr val="bg1"/>
                </a:solidFill>
                <a:latin typeface="微软雅黑" pitchFamily="34" charset="-122"/>
                <a:ea typeface="微软雅黑" pitchFamily="34" charset="-122"/>
              </a:rPr>
              <a:t>&gt;&gt; J</a:t>
            </a:r>
            <a:r>
              <a:rPr lang="zh-CN" altLang="en-US" sz="2400" dirty="0" smtClean="0">
                <a:solidFill>
                  <a:schemeClr val="bg1"/>
                </a:solidFill>
                <a:latin typeface="微软雅黑" pitchFamily="34" charset="-122"/>
                <a:ea typeface="微软雅黑" pitchFamily="34" charset="-122"/>
              </a:rPr>
              <a:t>系列</a:t>
            </a:r>
            <a:endParaRPr lang="zh-CN" altLang="en-US" sz="2400" dirty="0" smtClean="0">
              <a:solidFill>
                <a:schemeClr val="bg1"/>
              </a:solidFill>
              <a:latin typeface="微软雅黑" pitchFamily="34" charset="-122"/>
              <a:ea typeface="微软雅黑" pitchFamily="34" charset="-122"/>
            </a:endParaRPr>
          </a:p>
        </p:txBody>
      </p:sp>
      <p:sp>
        <p:nvSpPr>
          <p:cNvPr id="25605" name="矩形 4"/>
          <p:cNvSpPr>
            <a:spLocks noChangeArrowheads="1"/>
          </p:cNvSpPr>
          <p:nvPr/>
        </p:nvSpPr>
        <p:spPr bwMode="auto">
          <a:xfrm>
            <a:off x="4714875" y="116632"/>
            <a:ext cx="37607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a:r>
              <a:rPr lang="en-US" altLang="zh-CN" sz="5400" dirty="0">
                <a:solidFill>
                  <a:schemeClr val="bg1"/>
                </a:solidFill>
              </a:rPr>
              <a:t>OEM BOARD</a:t>
            </a:r>
            <a:endParaRPr lang="zh-CN" altLang="en-US" sz="5400" dirty="0">
              <a:solidFill>
                <a:schemeClr val="bg1"/>
              </a:solidFill>
            </a:endParaRPr>
          </a:p>
        </p:txBody>
      </p:sp>
      <p:sp>
        <p:nvSpPr>
          <p:cNvPr id="8" name="椭圆 7"/>
          <p:cNvSpPr/>
          <p:nvPr/>
        </p:nvSpPr>
        <p:spPr>
          <a:xfrm>
            <a:off x="5203825" y="907207"/>
            <a:ext cx="3240088" cy="190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ph type="title" idx="4294967295"/>
          </p:nvPr>
        </p:nvSpPr>
        <p:spPr>
          <a:xfrm>
            <a:off x="0" y="971550"/>
            <a:ext cx="3749675" cy="500063"/>
          </a:xfrm>
        </p:spPr>
        <p:txBody>
          <a:bodyPr rtlCol="0">
            <a:normAutofit fontScale="90000"/>
          </a:bodyPr>
          <a:lstStyle/>
          <a:p>
            <a:pPr algn="l">
              <a:spcAft>
                <a:spcPts val="0"/>
              </a:spcAft>
              <a:defRPr/>
            </a:pPr>
            <a:r>
              <a:rPr lang="zh-CN" altLang="en-US" sz="2400" dirty="0">
                <a:solidFill>
                  <a:schemeClr val="tx1">
                    <a:lumMod val="50000"/>
                    <a:lumOff val="50000"/>
                  </a:schemeClr>
                </a:solidFill>
                <a:latin typeface="微软雅黑" pitchFamily="34" charset="-122"/>
                <a:ea typeface="微软雅黑" pitchFamily="34" charset="-122"/>
              </a:rPr>
              <a:t>高</a:t>
            </a:r>
            <a:r>
              <a:rPr lang="zh-CN" altLang="en-US" sz="2400" dirty="0" smtClean="0">
                <a:solidFill>
                  <a:schemeClr val="tx1">
                    <a:lumMod val="50000"/>
                    <a:lumOff val="50000"/>
                  </a:schemeClr>
                </a:solidFill>
                <a:latin typeface="微软雅黑" pitchFamily="34" charset="-122"/>
                <a:ea typeface="微软雅黑" pitchFamily="34" charset="-122"/>
              </a:rPr>
              <a:t>精度模块（板卡）的性能</a:t>
            </a:r>
            <a:endParaRPr lang="zh-CN" altLang="en-US" sz="2400" dirty="0">
              <a:solidFill>
                <a:schemeClr val="tx1">
                  <a:lumMod val="50000"/>
                  <a:lumOff val="50000"/>
                </a:schemeClr>
              </a:solidFill>
              <a:latin typeface="微软雅黑" pitchFamily="34" charset="-122"/>
              <a:ea typeface="微软雅黑" pitchFamily="34" charset="-122"/>
            </a:endParaRPr>
          </a:p>
        </p:txBody>
      </p:sp>
      <p:sp>
        <p:nvSpPr>
          <p:cNvPr id="6" name="矩形 5"/>
          <p:cNvSpPr/>
          <p:nvPr/>
        </p:nvSpPr>
        <p:spPr>
          <a:xfrm>
            <a:off x="285750" y="357188"/>
            <a:ext cx="5713156" cy="769441"/>
          </a:xfrm>
          <a:prstGeom prst="rect">
            <a:avLst/>
          </a:prstGeom>
        </p:spPr>
        <p:txBody>
          <a:bodyPr wrap="square">
            <a:spAutoFit/>
          </a:bodyPr>
          <a:lstStyle/>
          <a:p>
            <a:pPr>
              <a:spcBef>
                <a:spcPts val="0"/>
              </a:spcBef>
              <a:spcAft>
                <a:spcPts val="0"/>
              </a:spcAft>
              <a:defRPr/>
            </a:pPr>
            <a:r>
              <a:rPr lang="en-US" altLang="zh-CN" sz="2400" dirty="0" smtClean="0">
                <a:solidFill>
                  <a:schemeClr val="accent1">
                    <a:lumMod val="75000"/>
                  </a:schemeClr>
                </a:solidFill>
              </a:rPr>
              <a:t>BOARD</a:t>
            </a:r>
            <a:r>
              <a:rPr lang="en-US" altLang="zh-CN" sz="4400" dirty="0" smtClean="0">
                <a:solidFill>
                  <a:schemeClr val="accent1">
                    <a:lumMod val="75000"/>
                  </a:schemeClr>
                </a:solidFill>
              </a:rPr>
              <a:t> </a:t>
            </a:r>
            <a:r>
              <a:rPr lang="en-US" altLang="zh-CN" sz="4000" dirty="0" smtClean="0">
                <a:solidFill>
                  <a:schemeClr val="accent1">
                    <a:lumMod val="75000"/>
                  </a:schemeClr>
                </a:solidFill>
              </a:rPr>
              <a:t>PERFORMANCE</a:t>
            </a:r>
            <a:endParaRPr lang="zh-CN" altLang="en-US" sz="4000" dirty="0">
              <a:solidFill>
                <a:schemeClr val="accent1">
                  <a:lumMod val="75000"/>
                </a:schemeClr>
              </a:solidFill>
              <a:latin typeface="+mn-lt"/>
              <a:ea typeface="+mn-ea"/>
            </a:endParaRPr>
          </a:p>
        </p:txBody>
      </p:sp>
      <p:sp>
        <p:nvSpPr>
          <p:cNvPr id="11" name="椭圆 10"/>
          <p:cNvSpPr/>
          <p:nvPr/>
        </p:nvSpPr>
        <p:spPr>
          <a:xfrm>
            <a:off x="46038" y="976313"/>
            <a:ext cx="3240087" cy="1905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2" name="Picture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644008" y="1471612"/>
            <a:ext cx="3774135" cy="5386387"/>
          </a:xfrm>
          <a:prstGeom prst="rect">
            <a:avLst/>
          </a:prstGeom>
        </p:spPr>
      </p:pic>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133" y="1455886"/>
            <a:ext cx="3774135" cy="5386387"/>
          </a:xfrm>
          <a:prstGeom prst="rect">
            <a:avLst/>
          </a:prstGeom>
        </p:spPr>
      </p:pic>
      <p:sp>
        <p:nvSpPr>
          <p:cNvPr id="4" name="Rectangle 3"/>
          <p:cNvSpPr/>
          <p:nvPr/>
        </p:nvSpPr>
        <p:spPr>
          <a:xfrm>
            <a:off x="4998271" y="3573016"/>
            <a:ext cx="2952328" cy="115212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8" name="矩形 33"/>
          <p:cNvSpPr/>
          <p:nvPr/>
        </p:nvSpPr>
        <p:spPr>
          <a:xfrm>
            <a:off x="4788024" y="5074959"/>
            <a:ext cx="3456384" cy="1323439"/>
          </a:xfrm>
          <a:prstGeom prst="rect">
            <a:avLst/>
          </a:prstGeom>
        </p:spPr>
        <p:txBody>
          <a:bodyPr wrap="square">
            <a:spAutoFit/>
          </a:bodyPr>
          <a:lstStyle/>
          <a:p>
            <a:pPr>
              <a:spcBef>
                <a:spcPts val="0"/>
              </a:spcBef>
              <a:spcAft>
                <a:spcPts val="0"/>
              </a:spcAft>
              <a:defRPr/>
            </a:pPr>
            <a:r>
              <a:rPr lang="zh-CN" altLang="en-US" sz="1600" dirty="0" smtClean="0">
                <a:solidFill>
                  <a:schemeClr val="accent6">
                    <a:lumMod val="50000"/>
                  </a:schemeClr>
                </a:solidFill>
                <a:latin typeface="微软雅黑" pitchFamily="34" charset="-122"/>
                <a:ea typeface="微软雅黑" pitchFamily="34" charset="-122"/>
              </a:rPr>
              <a:t>司南</a:t>
            </a:r>
            <a:r>
              <a:rPr lang="en-US" altLang="zh-CN" sz="1600" dirty="0" smtClean="0">
                <a:solidFill>
                  <a:schemeClr val="accent6">
                    <a:lumMod val="50000"/>
                  </a:schemeClr>
                </a:solidFill>
                <a:latin typeface="微软雅黑" pitchFamily="34" charset="-122"/>
                <a:ea typeface="微软雅黑" pitchFamily="34" charset="-122"/>
              </a:rPr>
              <a:t>BDS/GNSS</a:t>
            </a:r>
            <a:r>
              <a:rPr lang="zh-CN" altLang="en-US" sz="1600" dirty="0">
                <a:solidFill>
                  <a:schemeClr val="accent6">
                    <a:lumMod val="50000"/>
                  </a:schemeClr>
                </a:solidFill>
                <a:latin typeface="微软雅黑" pitchFamily="34" charset="-122"/>
                <a:ea typeface="微软雅黑" pitchFamily="34" charset="-122"/>
              </a:rPr>
              <a:t>高</a:t>
            </a:r>
            <a:r>
              <a:rPr lang="zh-CN" altLang="en-US" sz="1600" dirty="0" smtClean="0">
                <a:solidFill>
                  <a:schemeClr val="accent6">
                    <a:lumMod val="50000"/>
                  </a:schemeClr>
                </a:solidFill>
                <a:latin typeface="微软雅黑" pitchFamily="34" charset="-122"/>
                <a:ea typeface="微软雅黑" pitchFamily="34" charset="-122"/>
              </a:rPr>
              <a:t>精度模块（</a:t>
            </a:r>
            <a:r>
              <a:rPr lang="en-US" altLang="zh-CN" sz="1600" dirty="0" smtClean="0">
                <a:solidFill>
                  <a:schemeClr val="accent6">
                    <a:lumMod val="50000"/>
                  </a:schemeClr>
                </a:solidFill>
                <a:latin typeface="微软雅黑" pitchFamily="34" charset="-122"/>
                <a:ea typeface="微软雅黑" pitchFamily="34" charset="-122"/>
              </a:rPr>
              <a:t>OEM</a:t>
            </a:r>
            <a:r>
              <a:rPr lang="zh-CN" altLang="en-US" sz="1600" dirty="0" smtClean="0">
                <a:solidFill>
                  <a:schemeClr val="accent6">
                    <a:lumMod val="50000"/>
                  </a:schemeClr>
                </a:solidFill>
                <a:latin typeface="微软雅黑" pitchFamily="34" charset="-122"/>
                <a:ea typeface="微软雅黑" pitchFamily="34" charset="-122"/>
              </a:rPr>
              <a:t>板卡），顺利</a:t>
            </a:r>
            <a:r>
              <a:rPr lang="zh-CN" altLang="en-US" sz="1600" dirty="0">
                <a:solidFill>
                  <a:schemeClr val="accent6">
                    <a:lumMod val="50000"/>
                  </a:schemeClr>
                </a:solidFill>
                <a:latin typeface="微软雅黑" pitchFamily="34" charset="-122"/>
                <a:ea typeface="微软雅黑" pitchFamily="34" charset="-122"/>
              </a:rPr>
              <a:t>通过北斗二代办重大专项“多模多频高精度</a:t>
            </a:r>
            <a:r>
              <a:rPr lang="en-US" altLang="zh-CN" sz="1600" dirty="0">
                <a:solidFill>
                  <a:schemeClr val="accent6">
                    <a:lumMod val="50000"/>
                  </a:schemeClr>
                </a:solidFill>
                <a:latin typeface="微软雅黑" pitchFamily="34" charset="-122"/>
                <a:ea typeface="微软雅黑" pitchFamily="34" charset="-122"/>
              </a:rPr>
              <a:t>OEM</a:t>
            </a:r>
            <a:r>
              <a:rPr lang="zh-CN" altLang="en-US" sz="1600" dirty="0">
                <a:solidFill>
                  <a:schemeClr val="accent6">
                    <a:lumMod val="50000"/>
                  </a:schemeClr>
                </a:solidFill>
                <a:latin typeface="微软雅黑" pitchFamily="34" charset="-122"/>
                <a:ea typeface="微软雅黑" pitchFamily="34" charset="-122"/>
              </a:rPr>
              <a:t>板</a:t>
            </a:r>
            <a:r>
              <a:rPr lang="zh-CN" altLang="en-US" sz="1600" dirty="0" smtClean="0">
                <a:solidFill>
                  <a:schemeClr val="accent6">
                    <a:lumMod val="50000"/>
                  </a:schemeClr>
                </a:solidFill>
                <a:latin typeface="微软雅黑" pitchFamily="34" charset="-122"/>
                <a:ea typeface="微软雅黑" pitchFamily="34" charset="-122"/>
              </a:rPr>
              <a:t>”项目检测，各项性能均高于项目验收要求，处于国内领先水平。</a:t>
            </a:r>
            <a:endParaRPr lang="zh-CN" altLang="en-US" sz="1600" dirty="0">
              <a:solidFill>
                <a:schemeClr val="accent6">
                  <a:lumMod val="50000"/>
                </a:schemeClr>
              </a:solidFill>
              <a:latin typeface="微软雅黑" pitchFamily="34" charset="-122"/>
              <a:ea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ph type="title" idx="4294967295"/>
          </p:nvPr>
        </p:nvSpPr>
        <p:spPr>
          <a:xfrm>
            <a:off x="0" y="971550"/>
            <a:ext cx="3749675" cy="500063"/>
          </a:xfrm>
        </p:spPr>
        <p:txBody>
          <a:bodyPr rtlCol="0">
            <a:normAutofit fontScale="90000"/>
          </a:bodyPr>
          <a:lstStyle/>
          <a:p>
            <a:pPr algn="l">
              <a:spcAft>
                <a:spcPts val="0"/>
              </a:spcAft>
              <a:defRPr/>
            </a:pPr>
            <a:r>
              <a:rPr lang="zh-CN" altLang="en-US" sz="2400" dirty="0">
                <a:solidFill>
                  <a:schemeClr val="tx1">
                    <a:lumMod val="50000"/>
                    <a:lumOff val="50000"/>
                  </a:schemeClr>
                </a:solidFill>
                <a:latin typeface="微软雅黑" pitchFamily="34" charset="-122"/>
                <a:ea typeface="微软雅黑" pitchFamily="34" charset="-122"/>
              </a:rPr>
              <a:t>高精度芯片</a:t>
            </a:r>
            <a:r>
              <a:rPr lang="en-US" altLang="zh-CN" sz="2400" dirty="0" smtClean="0">
                <a:solidFill>
                  <a:schemeClr val="tx1">
                    <a:lumMod val="50000"/>
                    <a:lumOff val="50000"/>
                  </a:schemeClr>
                </a:solidFill>
                <a:latin typeface="微软雅黑" pitchFamily="34" charset="-122"/>
                <a:ea typeface="微软雅黑" pitchFamily="34" charset="-122"/>
              </a:rPr>
              <a:t>/</a:t>
            </a:r>
            <a:r>
              <a:rPr lang="zh-CN" altLang="en-US" sz="2400" dirty="0">
                <a:solidFill>
                  <a:schemeClr val="tx1">
                    <a:lumMod val="50000"/>
                    <a:lumOff val="50000"/>
                  </a:schemeClr>
                </a:solidFill>
                <a:latin typeface="微软雅黑" pitchFamily="34" charset="-122"/>
                <a:ea typeface="微软雅黑" pitchFamily="34" charset="-122"/>
              </a:rPr>
              <a:t>模块</a:t>
            </a:r>
            <a:r>
              <a:rPr lang="zh-CN" altLang="en-US" sz="2400" dirty="0" smtClean="0">
                <a:solidFill>
                  <a:schemeClr val="tx1">
                    <a:lumMod val="50000"/>
                    <a:lumOff val="50000"/>
                  </a:schemeClr>
                </a:solidFill>
                <a:latin typeface="微软雅黑" pitchFamily="34" charset="-122"/>
                <a:ea typeface="微软雅黑" pitchFamily="34" charset="-122"/>
              </a:rPr>
              <a:t>的</a:t>
            </a:r>
            <a:r>
              <a:rPr lang="zh-CN" altLang="en-US" sz="2400" dirty="0">
                <a:solidFill>
                  <a:schemeClr val="tx1">
                    <a:lumMod val="50000"/>
                    <a:lumOff val="50000"/>
                  </a:schemeClr>
                </a:solidFill>
                <a:latin typeface="微软雅黑" pitchFamily="34" charset="-122"/>
                <a:ea typeface="微软雅黑" pitchFamily="34" charset="-122"/>
              </a:rPr>
              <a:t>技术趋势</a:t>
            </a:r>
            <a:endParaRPr lang="zh-CN" altLang="en-US" sz="2400" dirty="0">
              <a:solidFill>
                <a:schemeClr val="tx1">
                  <a:lumMod val="50000"/>
                  <a:lumOff val="50000"/>
                </a:schemeClr>
              </a:solidFill>
              <a:latin typeface="微软雅黑" pitchFamily="34" charset="-122"/>
              <a:ea typeface="微软雅黑" pitchFamily="34" charset="-122"/>
            </a:endParaRPr>
          </a:p>
        </p:txBody>
      </p:sp>
      <p:sp>
        <p:nvSpPr>
          <p:cNvPr id="6" name="矩形 5"/>
          <p:cNvSpPr/>
          <p:nvPr/>
        </p:nvSpPr>
        <p:spPr>
          <a:xfrm>
            <a:off x="285750" y="357188"/>
            <a:ext cx="5713156" cy="769441"/>
          </a:xfrm>
          <a:prstGeom prst="rect">
            <a:avLst/>
          </a:prstGeom>
        </p:spPr>
        <p:txBody>
          <a:bodyPr wrap="square">
            <a:spAutoFit/>
          </a:bodyPr>
          <a:lstStyle/>
          <a:p>
            <a:pPr>
              <a:spcBef>
                <a:spcPts val="0"/>
              </a:spcBef>
              <a:spcAft>
                <a:spcPts val="0"/>
              </a:spcAft>
              <a:defRPr/>
            </a:pPr>
            <a:r>
              <a:rPr lang="en-US" altLang="zh-CN" sz="4400" dirty="0" smtClean="0">
                <a:solidFill>
                  <a:schemeClr val="accent1">
                    <a:lumMod val="75000"/>
                  </a:schemeClr>
                </a:solidFill>
              </a:rPr>
              <a:t>FUTURE </a:t>
            </a:r>
            <a:r>
              <a:rPr lang="en-US" altLang="zh-CN" sz="2800" dirty="0" smtClean="0">
                <a:solidFill>
                  <a:schemeClr val="accent1">
                    <a:lumMod val="75000"/>
                  </a:schemeClr>
                </a:solidFill>
                <a:latin typeface="+mn-lt"/>
                <a:ea typeface="+mn-ea"/>
              </a:rPr>
              <a:t>of GNSS Chip &amp; Board</a:t>
            </a:r>
            <a:endParaRPr lang="zh-CN" altLang="en-US" sz="4400" dirty="0">
              <a:solidFill>
                <a:schemeClr val="accent1">
                  <a:lumMod val="75000"/>
                </a:schemeClr>
              </a:solidFill>
              <a:latin typeface="+mn-lt"/>
              <a:ea typeface="+mn-ea"/>
            </a:endParaRPr>
          </a:p>
        </p:txBody>
      </p:sp>
      <p:sp>
        <p:nvSpPr>
          <p:cNvPr id="11" name="椭圆 10"/>
          <p:cNvSpPr/>
          <p:nvPr/>
        </p:nvSpPr>
        <p:spPr>
          <a:xfrm>
            <a:off x="46038" y="976313"/>
            <a:ext cx="3240087" cy="1905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75" name="矩形 12"/>
          <p:cNvSpPr/>
          <p:nvPr/>
        </p:nvSpPr>
        <p:spPr>
          <a:xfrm>
            <a:off x="5292080" y="2564904"/>
            <a:ext cx="3528392" cy="2736304"/>
          </a:xfrm>
          <a:prstGeom prst="rect">
            <a:avLst/>
          </a:prstGeom>
        </p:spPr>
        <p:style>
          <a:lnRef idx="3">
            <a:schemeClr val="lt1"/>
          </a:lnRef>
          <a:fillRef idx="1">
            <a:schemeClr val="accent6"/>
          </a:fillRef>
          <a:effectRef idx="1">
            <a:schemeClr val="accent6"/>
          </a:effectRef>
          <a:fontRef idx="minor">
            <a:schemeClr val="lt1"/>
          </a:fontRef>
        </p:style>
        <p:txBody>
          <a:bodyPr anchor="ctr"/>
          <a:lstStyle/>
          <a:p>
            <a:pPr algn="ctr">
              <a:spcBef>
                <a:spcPts val="0"/>
              </a:spcBef>
              <a:spcAft>
                <a:spcPts val="0"/>
              </a:spcAft>
              <a:defRPr/>
            </a:pPr>
            <a:endParaRPr lang="zh-CN" altLang="en-US"/>
          </a:p>
        </p:txBody>
      </p:sp>
      <p:sp>
        <p:nvSpPr>
          <p:cNvPr id="76" name="矩形 11"/>
          <p:cNvSpPr>
            <a:spLocks noChangeArrowheads="1"/>
          </p:cNvSpPr>
          <p:nvPr/>
        </p:nvSpPr>
        <p:spPr bwMode="auto">
          <a:xfrm>
            <a:off x="5363802" y="3117448"/>
            <a:ext cx="3384947"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342900" indent="-342900">
              <a:buFont typeface="Arial" pitchFamily="34" charset="0"/>
              <a:buChar char="•"/>
            </a:pPr>
            <a:r>
              <a:rPr lang="zh-CN" altLang="en-US" sz="2000" dirty="0" smtClean="0">
                <a:solidFill>
                  <a:schemeClr val="bg1"/>
                </a:solidFill>
                <a:latin typeface="微软雅黑" pitchFamily="34" charset="-122"/>
                <a:ea typeface="微软雅黑" pitchFamily="34" charset="-122"/>
              </a:rPr>
              <a:t>下一代产品规划：基于双核异构嵌入式平台的智能化模块（板卡）</a:t>
            </a:r>
            <a:endParaRPr lang="en-US" altLang="zh-CN" sz="2000" dirty="0" smtClean="0">
              <a:solidFill>
                <a:schemeClr val="bg1"/>
              </a:solidFill>
              <a:latin typeface="微软雅黑" pitchFamily="34" charset="-122"/>
              <a:ea typeface="微软雅黑" pitchFamily="34" charset="-122"/>
            </a:endParaRPr>
          </a:p>
          <a:p>
            <a:pPr marL="342900" indent="-342900">
              <a:buFont typeface="Arial" pitchFamily="34" charset="0"/>
              <a:buChar char="•"/>
            </a:pPr>
            <a:endParaRPr lang="en-US" altLang="zh-CN" sz="2000" dirty="0" smtClean="0">
              <a:solidFill>
                <a:schemeClr val="bg1"/>
              </a:solidFill>
              <a:latin typeface="微软雅黑" pitchFamily="34" charset="-122"/>
              <a:ea typeface="微软雅黑" pitchFamily="34" charset="-122"/>
            </a:endParaRPr>
          </a:p>
          <a:p>
            <a:pPr marL="342900" indent="-342900">
              <a:buFont typeface="Arial" pitchFamily="34" charset="0"/>
              <a:buChar char="•"/>
            </a:pPr>
            <a:r>
              <a:rPr lang="zh-CN" altLang="en-US" sz="2000" dirty="0" smtClean="0">
                <a:solidFill>
                  <a:schemeClr val="bg1"/>
                </a:solidFill>
                <a:latin typeface="微软雅黑" pitchFamily="34" charset="-122"/>
                <a:ea typeface="微软雅黑" pitchFamily="34" charset="-122"/>
              </a:rPr>
              <a:t>终极目标：高精度芯片化</a:t>
            </a:r>
            <a:endParaRPr lang="zh-CN" altLang="en-US" sz="2000" dirty="0">
              <a:solidFill>
                <a:schemeClr val="bg1"/>
              </a:solidFill>
              <a:latin typeface="微软雅黑" pitchFamily="34" charset="-122"/>
              <a:ea typeface="微软雅黑" pitchFamily="34" charset="-122"/>
            </a:endParaRPr>
          </a:p>
        </p:txBody>
      </p:sp>
      <p:graphicFrame>
        <p:nvGraphicFramePr>
          <p:cNvPr id="77" name="图示 1"/>
          <p:cNvGraphicFramePr/>
          <p:nvPr/>
        </p:nvGraphicFramePr>
        <p:xfrm>
          <a:off x="46038" y="1700808"/>
          <a:ext cx="5102026"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77">
                                            <p:graphicEl>
                                              <a:dgm id="{ADA8764D-2B08-4784-890A-0B650D3B2132}"/>
                                            </p:graphicEl>
                                          </p:spTgt>
                                        </p:tgtEl>
                                        <p:attrNameLst>
                                          <p:attrName>style.visibility</p:attrName>
                                        </p:attrNameLst>
                                      </p:cBhvr>
                                      <p:to>
                                        <p:strVal val="visible"/>
                                      </p:to>
                                    </p:set>
                                    <p:animEffect transition="in" filter="fade">
                                      <p:cBhvr>
                                        <p:cTn id="7" dur="250"/>
                                        <p:tgtEl>
                                          <p:spTgt spid="77">
                                            <p:graphicEl>
                                              <a:dgm id="{ADA8764D-2B08-4784-890A-0B650D3B2132}"/>
                                            </p:graphicEl>
                                          </p:spTgt>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77">
                                            <p:graphicEl>
                                              <a:dgm id="{E990423D-3A82-4DC8-B655-8A0724658535}"/>
                                            </p:graphicEl>
                                          </p:spTgt>
                                        </p:tgtEl>
                                        <p:attrNameLst>
                                          <p:attrName>style.visibility</p:attrName>
                                        </p:attrNameLst>
                                      </p:cBhvr>
                                      <p:to>
                                        <p:strVal val="visible"/>
                                      </p:to>
                                    </p:set>
                                    <p:animEffect transition="in" filter="fade">
                                      <p:cBhvr>
                                        <p:cTn id="11" dur="250"/>
                                        <p:tgtEl>
                                          <p:spTgt spid="77">
                                            <p:graphicEl>
                                              <a:dgm id="{E990423D-3A82-4DC8-B655-8A0724658535}"/>
                                            </p:graphicEl>
                                          </p:spTgt>
                                        </p:tgtEl>
                                      </p:cBhvr>
                                    </p:animEffect>
                                  </p:childTnLst>
                                </p:cTn>
                              </p:par>
                            </p:childTnLst>
                          </p:cTn>
                        </p:par>
                        <p:par>
                          <p:cTn id="12" fill="hold">
                            <p:stCondLst>
                              <p:cond delay="1500"/>
                            </p:stCondLst>
                            <p:childTnLst>
                              <p:par>
                                <p:cTn id="13" presetID="10" presetClass="entr" presetSubtype="0" fill="hold" grpId="0" nodeType="afterEffect">
                                  <p:stCondLst>
                                    <p:cond delay="250"/>
                                  </p:stCondLst>
                                  <p:childTnLst>
                                    <p:set>
                                      <p:cBhvr>
                                        <p:cTn id="14" dur="1" fill="hold">
                                          <p:stCondLst>
                                            <p:cond delay="0"/>
                                          </p:stCondLst>
                                        </p:cTn>
                                        <p:tgtEl>
                                          <p:spTgt spid="77">
                                            <p:graphicEl>
                                              <a:dgm id="{2F35A527-1BEE-4622-86B2-30A33CD72FB2}"/>
                                            </p:graphicEl>
                                          </p:spTgt>
                                        </p:tgtEl>
                                        <p:attrNameLst>
                                          <p:attrName>style.visibility</p:attrName>
                                        </p:attrNameLst>
                                      </p:cBhvr>
                                      <p:to>
                                        <p:strVal val="visible"/>
                                      </p:to>
                                    </p:set>
                                    <p:animEffect transition="in" filter="fade">
                                      <p:cBhvr>
                                        <p:cTn id="15" dur="250"/>
                                        <p:tgtEl>
                                          <p:spTgt spid="77">
                                            <p:graphicEl>
                                              <a:dgm id="{2F35A527-1BEE-4622-86B2-30A33CD72FB2}"/>
                                            </p:graphicEl>
                                          </p:spTgt>
                                        </p:tgtEl>
                                      </p:cBhvr>
                                    </p:animEffect>
                                  </p:childTnLst>
                                </p:cTn>
                              </p:par>
                            </p:childTnLst>
                          </p:cTn>
                        </p:par>
                        <p:par>
                          <p:cTn id="16" fill="hold">
                            <p:stCondLst>
                              <p:cond delay="2250"/>
                            </p:stCondLst>
                            <p:childTnLst>
                              <p:par>
                                <p:cTn id="17" presetID="10" presetClass="entr" presetSubtype="0" fill="hold" grpId="0" nodeType="afterEffect">
                                  <p:stCondLst>
                                    <p:cond delay="250"/>
                                  </p:stCondLst>
                                  <p:childTnLst>
                                    <p:set>
                                      <p:cBhvr>
                                        <p:cTn id="18" dur="1" fill="hold">
                                          <p:stCondLst>
                                            <p:cond delay="0"/>
                                          </p:stCondLst>
                                        </p:cTn>
                                        <p:tgtEl>
                                          <p:spTgt spid="77">
                                            <p:graphicEl>
                                              <a:dgm id="{30ADE005-88A4-4B3E-BD51-2582FA3E300F}"/>
                                            </p:graphicEl>
                                          </p:spTgt>
                                        </p:tgtEl>
                                        <p:attrNameLst>
                                          <p:attrName>style.visibility</p:attrName>
                                        </p:attrNameLst>
                                      </p:cBhvr>
                                      <p:to>
                                        <p:strVal val="visible"/>
                                      </p:to>
                                    </p:set>
                                    <p:animEffect transition="in" filter="fade">
                                      <p:cBhvr>
                                        <p:cTn id="19" dur="250"/>
                                        <p:tgtEl>
                                          <p:spTgt spid="77">
                                            <p:graphicEl>
                                              <a:dgm id="{30ADE005-88A4-4B3E-BD51-2582FA3E300F}"/>
                                            </p:graphicEl>
                                          </p:spTgt>
                                        </p:tgtEl>
                                      </p:cBhvr>
                                    </p:animEffect>
                                  </p:childTnLst>
                                </p:cTn>
                              </p:par>
                            </p:childTnLst>
                          </p:cTn>
                        </p:par>
                        <p:par>
                          <p:cTn id="20" fill="hold">
                            <p:stCondLst>
                              <p:cond delay="3000"/>
                            </p:stCondLst>
                            <p:childTnLst>
                              <p:par>
                                <p:cTn id="21" presetID="10" presetClass="entr" presetSubtype="0" fill="hold" grpId="0" nodeType="afterEffect">
                                  <p:stCondLst>
                                    <p:cond delay="250"/>
                                  </p:stCondLst>
                                  <p:childTnLst>
                                    <p:set>
                                      <p:cBhvr>
                                        <p:cTn id="22" dur="1" fill="hold">
                                          <p:stCondLst>
                                            <p:cond delay="0"/>
                                          </p:stCondLst>
                                        </p:cTn>
                                        <p:tgtEl>
                                          <p:spTgt spid="77">
                                            <p:graphicEl>
                                              <a:dgm id="{3AD82F7C-4A4C-496E-B4BE-C9FA17DD0E6D}"/>
                                            </p:graphicEl>
                                          </p:spTgt>
                                        </p:tgtEl>
                                        <p:attrNameLst>
                                          <p:attrName>style.visibility</p:attrName>
                                        </p:attrNameLst>
                                      </p:cBhvr>
                                      <p:to>
                                        <p:strVal val="visible"/>
                                      </p:to>
                                    </p:set>
                                    <p:animEffect transition="in" filter="fade">
                                      <p:cBhvr>
                                        <p:cTn id="23" dur="250"/>
                                        <p:tgtEl>
                                          <p:spTgt spid="77">
                                            <p:graphicEl>
                                              <a:dgm id="{3AD82F7C-4A4C-496E-B4BE-C9FA17DD0E6D}"/>
                                            </p:graphicEl>
                                          </p:spTgt>
                                        </p:tgtEl>
                                      </p:cBhvr>
                                    </p:animEffect>
                                  </p:childTnLst>
                                </p:cTn>
                              </p:par>
                            </p:childTnLst>
                          </p:cTn>
                        </p:par>
                        <p:par>
                          <p:cTn id="24" fill="hold">
                            <p:stCondLst>
                              <p:cond delay="3750"/>
                            </p:stCondLst>
                            <p:childTnLst>
                              <p:par>
                                <p:cTn id="25" presetID="10" presetClass="entr" presetSubtype="0" fill="hold" grpId="0" nodeType="afterEffect">
                                  <p:stCondLst>
                                    <p:cond delay="250"/>
                                  </p:stCondLst>
                                  <p:childTnLst>
                                    <p:set>
                                      <p:cBhvr>
                                        <p:cTn id="26" dur="1" fill="hold">
                                          <p:stCondLst>
                                            <p:cond delay="0"/>
                                          </p:stCondLst>
                                        </p:cTn>
                                        <p:tgtEl>
                                          <p:spTgt spid="77">
                                            <p:graphicEl>
                                              <a:dgm id="{70E3EFFC-8ABD-439E-8427-F240EE737987}"/>
                                            </p:graphicEl>
                                          </p:spTgt>
                                        </p:tgtEl>
                                        <p:attrNameLst>
                                          <p:attrName>style.visibility</p:attrName>
                                        </p:attrNameLst>
                                      </p:cBhvr>
                                      <p:to>
                                        <p:strVal val="visible"/>
                                      </p:to>
                                    </p:set>
                                    <p:animEffect transition="in" filter="fade">
                                      <p:cBhvr>
                                        <p:cTn id="27" dur="250"/>
                                        <p:tgtEl>
                                          <p:spTgt spid="77">
                                            <p:graphicEl>
                                              <a:dgm id="{70E3EFFC-8ABD-439E-8427-F240EE737987}"/>
                                            </p:graphicEl>
                                          </p:spTgt>
                                        </p:tgtEl>
                                      </p:cBhvr>
                                    </p:animEffect>
                                  </p:childTnLst>
                                </p:cTn>
                              </p:par>
                            </p:childTnLst>
                          </p:cTn>
                        </p:par>
                        <p:par>
                          <p:cTn id="28" fill="hold">
                            <p:stCondLst>
                              <p:cond delay="4500"/>
                            </p:stCondLst>
                            <p:childTnLst>
                              <p:par>
                                <p:cTn id="29" presetID="10" presetClass="entr" presetSubtype="0" fill="hold" grpId="0" nodeType="afterEffect">
                                  <p:stCondLst>
                                    <p:cond delay="250"/>
                                  </p:stCondLst>
                                  <p:childTnLst>
                                    <p:set>
                                      <p:cBhvr>
                                        <p:cTn id="30" dur="1" fill="hold">
                                          <p:stCondLst>
                                            <p:cond delay="0"/>
                                          </p:stCondLst>
                                        </p:cTn>
                                        <p:tgtEl>
                                          <p:spTgt spid="77">
                                            <p:graphicEl>
                                              <a:dgm id="{D49B9ED3-6FB8-435F-9386-783C79B3B32D}"/>
                                            </p:graphicEl>
                                          </p:spTgt>
                                        </p:tgtEl>
                                        <p:attrNameLst>
                                          <p:attrName>style.visibility</p:attrName>
                                        </p:attrNameLst>
                                      </p:cBhvr>
                                      <p:to>
                                        <p:strVal val="visible"/>
                                      </p:to>
                                    </p:set>
                                    <p:animEffect transition="in" filter="fade">
                                      <p:cBhvr>
                                        <p:cTn id="31" dur="250"/>
                                        <p:tgtEl>
                                          <p:spTgt spid="77">
                                            <p:graphicEl>
                                              <a:dgm id="{D49B9ED3-6FB8-435F-9386-783C79B3B32D}"/>
                                            </p:graphicEl>
                                          </p:spTgt>
                                        </p:tgtEl>
                                      </p:cBhvr>
                                    </p:animEffect>
                                  </p:childTnLst>
                                </p:cTn>
                              </p:par>
                            </p:childTnLst>
                          </p:cTn>
                        </p:par>
                        <p:par>
                          <p:cTn id="32" fill="hold">
                            <p:stCondLst>
                              <p:cond delay="5250"/>
                            </p:stCondLst>
                            <p:childTnLst>
                              <p:par>
                                <p:cTn id="33" presetID="10" presetClass="entr" presetSubtype="0" fill="hold" grpId="0" nodeType="afterEffect">
                                  <p:stCondLst>
                                    <p:cond delay="250"/>
                                  </p:stCondLst>
                                  <p:childTnLst>
                                    <p:set>
                                      <p:cBhvr>
                                        <p:cTn id="34" dur="1" fill="hold">
                                          <p:stCondLst>
                                            <p:cond delay="0"/>
                                          </p:stCondLst>
                                        </p:cTn>
                                        <p:tgtEl>
                                          <p:spTgt spid="77">
                                            <p:graphicEl>
                                              <a:dgm id="{0907E7A8-0FCB-4D61-A0B6-BD995CB2E3DE}"/>
                                            </p:graphicEl>
                                          </p:spTgt>
                                        </p:tgtEl>
                                        <p:attrNameLst>
                                          <p:attrName>style.visibility</p:attrName>
                                        </p:attrNameLst>
                                      </p:cBhvr>
                                      <p:to>
                                        <p:strVal val="visible"/>
                                      </p:to>
                                    </p:set>
                                    <p:animEffect transition="in" filter="fade">
                                      <p:cBhvr>
                                        <p:cTn id="35" dur="250"/>
                                        <p:tgtEl>
                                          <p:spTgt spid="77">
                                            <p:graphicEl>
                                              <a:dgm id="{0907E7A8-0FCB-4D61-A0B6-BD995CB2E3DE}"/>
                                            </p:graphicEl>
                                          </p:spTgt>
                                        </p:tgtEl>
                                      </p:cBhvr>
                                    </p:animEffect>
                                  </p:childTnLst>
                                </p:cTn>
                              </p:par>
                            </p:childTnLst>
                          </p:cTn>
                        </p:par>
                        <p:par>
                          <p:cTn id="36" fill="hold">
                            <p:stCondLst>
                              <p:cond delay="6000"/>
                            </p:stCondLst>
                            <p:childTnLst>
                              <p:par>
                                <p:cTn id="37" presetID="10" presetClass="entr" presetSubtype="0" fill="hold" grpId="0" nodeType="afterEffect">
                                  <p:stCondLst>
                                    <p:cond delay="250"/>
                                  </p:stCondLst>
                                  <p:childTnLst>
                                    <p:set>
                                      <p:cBhvr>
                                        <p:cTn id="38" dur="1" fill="hold">
                                          <p:stCondLst>
                                            <p:cond delay="0"/>
                                          </p:stCondLst>
                                        </p:cTn>
                                        <p:tgtEl>
                                          <p:spTgt spid="77">
                                            <p:graphicEl>
                                              <a:dgm id="{78CC5508-8FBC-4AE5-8B11-C7E7636E3206}"/>
                                            </p:graphicEl>
                                          </p:spTgt>
                                        </p:tgtEl>
                                        <p:attrNameLst>
                                          <p:attrName>style.visibility</p:attrName>
                                        </p:attrNameLst>
                                      </p:cBhvr>
                                      <p:to>
                                        <p:strVal val="visible"/>
                                      </p:to>
                                    </p:set>
                                    <p:animEffect transition="in" filter="fade">
                                      <p:cBhvr>
                                        <p:cTn id="39" dur="250"/>
                                        <p:tgtEl>
                                          <p:spTgt spid="77">
                                            <p:graphicEl>
                                              <a:dgm id="{78CC5508-8FBC-4AE5-8B11-C7E7636E3206}"/>
                                            </p:graphicEl>
                                          </p:spTgt>
                                        </p:tgtEl>
                                      </p:cBhvr>
                                    </p:animEffect>
                                  </p:childTnLst>
                                </p:cTn>
                              </p:par>
                            </p:childTnLst>
                          </p:cTn>
                        </p:par>
                        <p:par>
                          <p:cTn id="40" fill="hold">
                            <p:stCondLst>
                              <p:cond delay="6750"/>
                            </p:stCondLst>
                            <p:childTnLst>
                              <p:par>
                                <p:cTn id="41" presetID="10" presetClass="entr" presetSubtype="0" fill="hold" grpId="0" nodeType="afterEffect">
                                  <p:stCondLst>
                                    <p:cond delay="250"/>
                                  </p:stCondLst>
                                  <p:childTnLst>
                                    <p:set>
                                      <p:cBhvr>
                                        <p:cTn id="42" dur="1" fill="hold">
                                          <p:stCondLst>
                                            <p:cond delay="0"/>
                                          </p:stCondLst>
                                        </p:cTn>
                                        <p:tgtEl>
                                          <p:spTgt spid="77">
                                            <p:graphicEl>
                                              <a:dgm id="{FAC6CB75-27C5-4C28-BFFA-EE3FFD5CF64B}"/>
                                            </p:graphicEl>
                                          </p:spTgt>
                                        </p:tgtEl>
                                        <p:attrNameLst>
                                          <p:attrName>style.visibility</p:attrName>
                                        </p:attrNameLst>
                                      </p:cBhvr>
                                      <p:to>
                                        <p:strVal val="visible"/>
                                      </p:to>
                                    </p:set>
                                    <p:animEffect transition="in" filter="fade">
                                      <p:cBhvr>
                                        <p:cTn id="43" dur="250"/>
                                        <p:tgtEl>
                                          <p:spTgt spid="77">
                                            <p:graphicEl>
                                              <a:dgm id="{FAC6CB75-27C5-4C28-BFFA-EE3FFD5CF64B}"/>
                                            </p:graphicEl>
                                          </p:spTgt>
                                        </p:tgtEl>
                                      </p:cBhvr>
                                    </p:animEffect>
                                  </p:childTnLst>
                                </p:cTn>
                              </p:par>
                            </p:childTnLst>
                          </p:cTn>
                        </p:par>
                        <p:par>
                          <p:cTn id="44" fill="hold">
                            <p:stCondLst>
                              <p:cond delay="7500"/>
                            </p:stCondLst>
                            <p:childTnLst>
                              <p:par>
                                <p:cTn id="45" presetID="10" presetClass="entr" presetSubtype="0" fill="hold" grpId="0" nodeType="afterEffect">
                                  <p:stCondLst>
                                    <p:cond delay="250"/>
                                  </p:stCondLst>
                                  <p:childTnLst>
                                    <p:set>
                                      <p:cBhvr>
                                        <p:cTn id="46" dur="1" fill="hold">
                                          <p:stCondLst>
                                            <p:cond delay="0"/>
                                          </p:stCondLst>
                                        </p:cTn>
                                        <p:tgtEl>
                                          <p:spTgt spid="77">
                                            <p:graphicEl>
                                              <a:dgm id="{B878DF6A-DEEB-467A-BC1E-19F337A58174}"/>
                                            </p:graphicEl>
                                          </p:spTgt>
                                        </p:tgtEl>
                                        <p:attrNameLst>
                                          <p:attrName>style.visibility</p:attrName>
                                        </p:attrNameLst>
                                      </p:cBhvr>
                                      <p:to>
                                        <p:strVal val="visible"/>
                                      </p:to>
                                    </p:set>
                                    <p:animEffect transition="in" filter="fade">
                                      <p:cBhvr>
                                        <p:cTn id="47" dur="250"/>
                                        <p:tgtEl>
                                          <p:spTgt spid="77">
                                            <p:graphicEl>
                                              <a:dgm id="{B878DF6A-DEEB-467A-BC1E-19F337A58174}"/>
                                            </p:graphicEl>
                                          </p:spTgt>
                                        </p:tgtEl>
                                      </p:cBhvr>
                                    </p:animEffect>
                                  </p:childTnLst>
                                </p:cTn>
                              </p:par>
                            </p:childTnLst>
                          </p:cTn>
                        </p:par>
                        <p:par>
                          <p:cTn id="48" fill="hold">
                            <p:stCondLst>
                              <p:cond delay="8250"/>
                            </p:stCondLst>
                            <p:childTnLst>
                              <p:par>
                                <p:cTn id="49" presetID="10" presetClass="entr" presetSubtype="0" fill="hold" grpId="0" nodeType="afterEffect">
                                  <p:stCondLst>
                                    <p:cond delay="250"/>
                                  </p:stCondLst>
                                  <p:childTnLst>
                                    <p:set>
                                      <p:cBhvr>
                                        <p:cTn id="50" dur="1" fill="hold">
                                          <p:stCondLst>
                                            <p:cond delay="0"/>
                                          </p:stCondLst>
                                        </p:cTn>
                                        <p:tgtEl>
                                          <p:spTgt spid="77">
                                            <p:graphicEl>
                                              <a:dgm id="{C93CF053-DD57-4411-BB3F-CFA79F50BE48}"/>
                                            </p:graphicEl>
                                          </p:spTgt>
                                        </p:tgtEl>
                                        <p:attrNameLst>
                                          <p:attrName>style.visibility</p:attrName>
                                        </p:attrNameLst>
                                      </p:cBhvr>
                                      <p:to>
                                        <p:strVal val="visible"/>
                                      </p:to>
                                    </p:set>
                                    <p:animEffect transition="in" filter="fade">
                                      <p:cBhvr>
                                        <p:cTn id="51" dur="250"/>
                                        <p:tgtEl>
                                          <p:spTgt spid="77">
                                            <p:graphicEl>
                                              <a:dgm id="{C93CF053-DD57-4411-BB3F-CFA79F50BE48}"/>
                                            </p:graphicEl>
                                          </p:spTgt>
                                        </p:tgtEl>
                                      </p:cBhvr>
                                    </p:animEffect>
                                  </p:childTnLst>
                                </p:cTn>
                              </p:par>
                            </p:childTnLst>
                          </p:cTn>
                        </p:par>
                        <p:par>
                          <p:cTn id="52" fill="hold">
                            <p:stCondLst>
                              <p:cond delay="9000"/>
                            </p:stCondLst>
                            <p:childTnLst>
                              <p:par>
                                <p:cTn id="53" presetID="10" presetClass="entr" presetSubtype="0" fill="hold" grpId="0" nodeType="afterEffect">
                                  <p:stCondLst>
                                    <p:cond delay="1000"/>
                                  </p:stCondLst>
                                  <p:childTnLst>
                                    <p:set>
                                      <p:cBhvr>
                                        <p:cTn id="54" dur="1" fill="hold">
                                          <p:stCondLst>
                                            <p:cond delay="0"/>
                                          </p:stCondLst>
                                        </p:cTn>
                                        <p:tgtEl>
                                          <p:spTgt spid="75"/>
                                        </p:tgtEl>
                                        <p:attrNameLst>
                                          <p:attrName>style.visibility</p:attrName>
                                        </p:attrNameLst>
                                      </p:cBhvr>
                                      <p:to>
                                        <p:strVal val="visible"/>
                                      </p:to>
                                    </p:set>
                                    <p:animEffect transition="in" filter="fade">
                                      <p:cBhvr>
                                        <p:cTn id="5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Graphic spid="77"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20" descr="南京卫星年会—板卡灯箱-1500X600-P1-01.jp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44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标题 1"/>
          <p:cNvSpPr>
            <a:spLocks noGrp="1"/>
          </p:cNvSpPr>
          <p:nvPr>
            <p:ph type="title" idx="4294967295"/>
          </p:nvPr>
        </p:nvSpPr>
        <p:spPr>
          <a:xfrm>
            <a:off x="6286500" y="1143000"/>
            <a:ext cx="2857500" cy="714375"/>
          </a:xfrm>
        </p:spPr>
        <p:txBody>
          <a:bodyPr/>
          <a:lstStyle/>
          <a:p>
            <a:pPr algn="l"/>
            <a:r>
              <a:rPr lang="en-US" altLang="zh-CN" sz="3200" dirty="0" smtClean="0">
                <a:solidFill>
                  <a:srgbClr val="FFFF00"/>
                </a:solidFill>
                <a:latin typeface="微软雅黑" pitchFamily="34" charset="-122"/>
                <a:ea typeface="微软雅黑" pitchFamily="34" charset="-122"/>
              </a:rPr>
              <a:t>GNSS</a:t>
            </a:r>
            <a:r>
              <a:rPr lang="zh-CN" altLang="en-US" sz="3200" dirty="0" smtClean="0">
                <a:solidFill>
                  <a:srgbClr val="FFFF00"/>
                </a:solidFill>
                <a:latin typeface="微软雅黑" pitchFamily="34" charset="-122"/>
                <a:ea typeface="微软雅黑" pitchFamily="34" charset="-122"/>
              </a:rPr>
              <a:t>接收机</a:t>
            </a:r>
            <a:endParaRPr lang="zh-CN" altLang="en-US" sz="3200" dirty="0" smtClean="0">
              <a:solidFill>
                <a:srgbClr val="FFFF00"/>
              </a:solidFill>
              <a:latin typeface="微软雅黑" pitchFamily="34" charset="-122"/>
              <a:ea typeface="微软雅黑" pitchFamily="34" charset="-122"/>
            </a:endParaRPr>
          </a:p>
        </p:txBody>
      </p:sp>
      <p:sp>
        <p:nvSpPr>
          <p:cNvPr id="26628" name="矩形 21"/>
          <p:cNvSpPr>
            <a:spLocks noChangeArrowheads="1"/>
          </p:cNvSpPr>
          <p:nvPr/>
        </p:nvSpPr>
        <p:spPr bwMode="auto">
          <a:xfrm>
            <a:off x="4929188" y="630238"/>
            <a:ext cx="1087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3200">
                <a:solidFill>
                  <a:schemeClr val="bg1"/>
                </a:solidFill>
              </a:rPr>
              <a:t>GNSS</a:t>
            </a:r>
            <a:endParaRPr lang="zh-CN" altLang="en-US" sz="3200">
              <a:solidFill>
                <a:schemeClr val="bg1"/>
              </a:solidFill>
            </a:endParaRPr>
          </a:p>
        </p:txBody>
      </p:sp>
      <p:sp>
        <p:nvSpPr>
          <p:cNvPr id="26629" name="矩形 22"/>
          <p:cNvSpPr>
            <a:spLocks noChangeArrowheads="1"/>
          </p:cNvSpPr>
          <p:nvPr/>
        </p:nvSpPr>
        <p:spPr bwMode="auto">
          <a:xfrm>
            <a:off x="5929313" y="428625"/>
            <a:ext cx="30718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5400">
                <a:solidFill>
                  <a:schemeClr val="bg1"/>
                </a:solidFill>
              </a:rPr>
              <a:t>RECEIVER</a:t>
            </a:r>
            <a:endParaRPr lang="zh-CN" altLang="en-US" sz="5400">
              <a:solidFill>
                <a:schemeClr val="bg1"/>
              </a:solidFill>
            </a:endParaRPr>
          </a:p>
        </p:txBody>
      </p:sp>
      <p:pic>
        <p:nvPicPr>
          <p:cNvPr id="26630" name="图片 23" descr="M30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2658772"/>
            <a:ext cx="2730500" cy="170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矩形 26"/>
          <p:cNvSpPr/>
          <p:nvPr/>
        </p:nvSpPr>
        <p:spPr>
          <a:xfrm>
            <a:off x="3216399" y="4581128"/>
            <a:ext cx="2723753" cy="1200329"/>
          </a:xfrm>
          <a:prstGeom prst="rect">
            <a:avLst/>
          </a:prstGeom>
        </p:spPr>
        <p:txBody>
          <a:bodyPr wrap="square">
            <a:spAutoFit/>
          </a:bodyPr>
          <a:lstStyle/>
          <a:p>
            <a:pPr algn="ctr">
              <a:spcBef>
                <a:spcPts val="0"/>
              </a:spcBef>
              <a:spcAft>
                <a:spcPts val="0"/>
              </a:spcAft>
              <a:defRPr/>
            </a:pPr>
            <a:r>
              <a:rPr lang="en-US" altLang="zh-CN" b="1" dirty="0">
                <a:solidFill>
                  <a:schemeClr val="tx1">
                    <a:lumMod val="50000"/>
                    <a:lumOff val="50000"/>
                  </a:schemeClr>
                </a:solidFill>
                <a:latin typeface="微软雅黑" pitchFamily="34" charset="-122"/>
                <a:ea typeface="微软雅黑" pitchFamily="34" charset="-122"/>
              </a:rPr>
              <a:t>M300 GNSS</a:t>
            </a:r>
            <a:r>
              <a:rPr lang="zh-CN" altLang="en-US" b="1" dirty="0" smtClean="0">
                <a:solidFill>
                  <a:schemeClr val="tx1">
                    <a:lumMod val="50000"/>
                    <a:lumOff val="50000"/>
                  </a:schemeClr>
                </a:solidFill>
                <a:latin typeface="微软雅黑" pitchFamily="34" charset="-122"/>
                <a:ea typeface="微软雅黑" pitchFamily="34" charset="-122"/>
              </a:rPr>
              <a:t>接收机 </a:t>
            </a:r>
            <a:r>
              <a:rPr lang="en-US" altLang="zh-CN" b="1" dirty="0" smtClean="0">
                <a:solidFill>
                  <a:schemeClr val="tx1">
                    <a:lumMod val="50000"/>
                    <a:lumOff val="50000"/>
                  </a:schemeClr>
                </a:solidFill>
                <a:latin typeface="微软雅黑" pitchFamily="34" charset="-122"/>
                <a:ea typeface="微软雅黑" pitchFamily="34" charset="-122"/>
              </a:rPr>
              <a:t>/ </a:t>
            </a:r>
            <a:endParaRPr lang="en-US" altLang="zh-CN" b="1" dirty="0" smtClean="0">
              <a:solidFill>
                <a:schemeClr val="tx1">
                  <a:lumMod val="50000"/>
                  <a:lumOff val="50000"/>
                </a:schemeClr>
              </a:solidFill>
              <a:latin typeface="微软雅黑" pitchFamily="34" charset="-122"/>
              <a:ea typeface="微软雅黑" pitchFamily="34" charset="-122"/>
            </a:endParaRPr>
          </a:p>
          <a:p>
            <a:pPr algn="ctr">
              <a:spcBef>
                <a:spcPts val="0"/>
              </a:spcBef>
              <a:spcAft>
                <a:spcPts val="0"/>
              </a:spcAft>
              <a:defRPr/>
            </a:pPr>
            <a:endParaRPr lang="en-US" altLang="zh-CN" b="1" dirty="0" smtClean="0">
              <a:solidFill>
                <a:schemeClr val="tx1">
                  <a:lumMod val="50000"/>
                  <a:lumOff val="50000"/>
                </a:schemeClr>
              </a:solidFill>
              <a:latin typeface="微软雅黑" pitchFamily="34" charset="-122"/>
              <a:ea typeface="微软雅黑" pitchFamily="34" charset="-122"/>
            </a:endParaRPr>
          </a:p>
          <a:p>
            <a:pPr algn="ctr">
              <a:spcBef>
                <a:spcPts val="0"/>
              </a:spcBef>
              <a:spcAft>
                <a:spcPts val="0"/>
              </a:spcAft>
              <a:defRPr/>
            </a:pPr>
            <a:r>
              <a:rPr lang="en-US" altLang="zh-CN" b="1" dirty="0" smtClean="0">
                <a:solidFill>
                  <a:schemeClr val="tx1">
                    <a:lumMod val="50000"/>
                    <a:lumOff val="50000"/>
                  </a:schemeClr>
                </a:solidFill>
                <a:latin typeface="微软雅黑" pitchFamily="34" charset="-122"/>
                <a:ea typeface="微软雅黑" pitchFamily="34" charset="-122"/>
              </a:rPr>
              <a:t>M600 </a:t>
            </a:r>
            <a:r>
              <a:rPr lang="zh-CN" altLang="en-US" b="1" dirty="0" smtClean="0">
                <a:solidFill>
                  <a:schemeClr val="tx1">
                    <a:lumMod val="50000"/>
                    <a:lumOff val="50000"/>
                  </a:schemeClr>
                </a:solidFill>
                <a:latin typeface="微软雅黑" pitchFamily="34" charset="-122"/>
                <a:ea typeface="微软雅黑" pitchFamily="34" charset="-122"/>
              </a:rPr>
              <a:t>姿态定位定向型</a:t>
            </a:r>
            <a:r>
              <a:rPr lang="en-US" altLang="zh-CN" b="1" dirty="0" smtClean="0">
                <a:solidFill>
                  <a:schemeClr val="tx1">
                    <a:lumMod val="50000"/>
                    <a:lumOff val="50000"/>
                  </a:schemeClr>
                </a:solidFill>
                <a:latin typeface="微软雅黑" pitchFamily="34" charset="-122"/>
                <a:ea typeface="微软雅黑" pitchFamily="34" charset="-122"/>
              </a:rPr>
              <a:t>GNSS</a:t>
            </a:r>
            <a:r>
              <a:rPr lang="zh-CN" altLang="en-US" b="1" dirty="0" smtClean="0">
                <a:solidFill>
                  <a:schemeClr val="tx1">
                    <a:lumMod val="50000"/>
                    <a:lumOff val="50000"/>
                  </a:schemeClr>
                </a:solidFill>
                <a:latin typeface="微软雅黑" pitchFamily="34" charset="-122"/>
                <a:ea typeface="微软雅黑" pitchFamily="34" charset="-122"/>
              </a:rPr>
              <a:t>接收机</a:t>
            </a:r>
            <a:endParaRPr lang="zh-CN" altLang="en-US" b="1" dirty="0">
              <a:solidFill>
                <a:schemeClr val="tx1">
                  <a:lumMod val="50000"/>
                  <a:lumOff val="50000"/>
                </a:schemeClr>
              </a:solidFill>
              <a:latin typeface="微软雅黑" pitchFamily="34" charset="-122"/>
              <a:ea typeface="微软雅黑" pitchFamily="34" charset="-122"/>
            </a:endParaRPr>
          </a:p>
        </p:txBody>
      </p:sp>
      <p:sp>
        <p:nvSpPr>
          <p:cNvPr id="29" name="矩形 28"/>
          <p:cNvSpPr/>
          <p:nvPr/>
        </p:nvSpPr>
        <p:spPr>
          <a:xfrm>
            <a:off x="6286499" y="4527599"/>
            <a:ext cx="2524125" cy="646331"/>
          </a:xfrm>
          <a:prstGeom prst="rect">
            <a:avLst/>
          </a:prstGeom>
        </p:spPr>
        <p:txBody>
          <a:bodyPr wrap="square">
            <a:spAutoFit/>
          </a:bodyPr>
          <a:lstStyle/>
          <a:p>
            <a:pPr algn="ctr">
              <a:spcBef>
                <a:spcPts val="0"/>
              </a:spcBef>
              <a:spcAft>
                <a:spcPts val="0"/>
              </a:spcAft>
              <a:defRPr/>
            </a:pPr>
            <a:r>
              <a:rPr lang="en-US" altLang="zh-CN" b="1" dirty="0">
                <a:solidFill>
                  <a:schemeClr val="tx1">
                    <a:lumMod val="50000"/>
                    <a:lumOff val="50000"/>
                  </a:schemeClr>
                </a:solidFill>
                <a:latin typeface="微软雅黑" pitchFamily="34" charset="-122"/>
                <a:ea typeface="微软雅黑" pitchFamily="34" charset="-122"/>
              </a:rPr>
              <a:t>M600 </a:t>
            </a:r>
            <a:r>
              <a:rPr lang="en-US" altLang="zh-CN" b="1" dirty="0" smtClean="0">
                <a:solidFill>
                  <a:schemeClr val="tx1">
                    <a:lumMod val="50000"/>
                    <a:lumOff val="50000"/>
                  </a:schemeClr>
                </a:solidFill>
                <a:latin typeface="微软雅黑" pitchFamily="34" charset="-122"/>
                <a:ea typeface="微软雅黑" pitchFamily="34" charset="-122"/>
              </a:rPr>
              <a:t>Mini </a:t>
            </a:r>
            <a:r>
              <a:rPr lang="zh-CN" altLang="en-US" b="1" dirty="0" smtClean="0">
                <a:solidFill>
                  <a:schemeClr val="tx1">
                    <a:lumMod val="50000"/>
                    <a:lumOff val="50000"/>
                  </a:schemeClr>
                </a:solidFill>
                <a:latin typeface="微软雅黑" pitchFamily="34" charset="-122"/>
                <a:ea typeface="微软雅黑" pitchFamily="34" charset="-122"/>
              </a:rPr>
              <a:t>姿态</a:t>
            </a:r>
            <a:r>
              <a:rPr lang="zh-CN" altLang="en-US" b="1" dirty="0">
                <a:solidFill>
                  <a:schemeClr val="tx1">
                    <a:lumMod val="50000"/>
                    <a:lumOff val="50000"/>
                  </a:schemeClr>
                </a:solidFill>
                <a:latin typeface="微软雅黑" pitchFamily="34" charset="-122"/>
                <a:ea typeface="微软雅黑" pitchFamily="34" charset="-122"/>
              </a:rPr>
              <a:t>定位定向型</a:t>
            </a:r>
            <a:r>
              <a:rPr lang="en-US" altLang="zh-CN" b="1" dirty="0">
                <a:solidFill>
                  <a:schemeClr val="tx1">
                    <a:lumMod val="50000"/>
                    <a:lumOff val="50000"/>
                  </a:schemeClr>
                </a:solidFill>
                <a:latin typeface="微软雅黑" pitchFamily="34" charset="-122"/>
                <a:ea typeface="微软雅黑" pitchFamily="34" charset="-122"/>
              </a:rPr>
              <a:t>GNSS</a:t>
            </a:r>
            <a:r>
              <a:rPr lang="zh-CN" altLang="en-US" b="1" dirty="0">
                <a:solidFill>
                  <a:schemeClr val="tx1">
                    <a:lumMod val="50000"/>
                    <a:lumOff val="50000"/>
                  </a:schemeClr>
                </a:solidFill>
                <a:latin typeface="微软雅黑" pitchFamily="34" charset="-122"/>
                <a:ea typeface="微软雅黑" pitchFamily="34" charset="-122"/>
              </a:rPr>
              <a:t>接收机</a:t>
            </a:r>
            <a:endParaRPr lang="zh-CN" altLang="en-US" b="1" dirty="0">
              <a:solidFill>
                <a:schemeClr val="tx1">
                  <a:lumMod val="50000"/>
                  <a:lumOff val="50000"/>
                </a:schemeClr>
              </a:solidFill>
              <a:latin typeface="微软雅黑" pitchFamily="34" charset="-122"/>
              <a:ea typeface="微软雅黑" pitchFamily="34" charset="-122"/>
            </a:endParaRPr>
          </a:p>
        </p:txBody>
      </p:sp>
      <p:sp>
        <p:nvSpPr>
          <p:cNvPr id="30" name="矩形 29"/>
          <p:cNvSpPr/>
          <p:nvPr/>
        </p:nvSpPr>
        <p:spPr>
          <a:xfrm>
            <a:off x="6444208" y="5241974"/>
            <a:ext cx="2357437" cy="923330"/>
          </a:xfrm>
          <a:prstGeom prst="rect">
            <a:avLst/>
          </a:prstGeom>
        </p:spPr>
        <p:txBody>
          <a:bodyPr>
            <a:spAutoFit/>
          </a:bodyPr>
          <a:lstStyle/>
          <a:p>
            <a:pPr algn="ctr">
              <a:spcBef>
                <a:spcPts val="0"/>
              </a:spcBef>
              <a:spcAft>
                <a:spcPts val="0"/>
              </a:spcAft>
              <a:defRPr/>
            </a:pPr>
            <a:r>
              <a:rPr lang="zh-CN" altLang="en-US" dirty="0">
                <a:solidFill>
                  <a:schemeClr val="tx1">
                    <a:lumMod val="50000"/>
                    <a:lumOff val="50000"/>
                  </a:schemeClr>
                </a:solidFill>
                <a:latin typeface="微软雅黑" pitchFamily="34" charset="-122"/>
                <a:ea typeface="微软雅黑" pitchFamily="34" charset="-122"/>
              </a:rPr>
              <a:t>双天线</a:t>
            </a:r>
            <a:r>
              <a:rPr lang="zh-CN" altLang="en-US" dirty="0" smtClean="0">
                <a:solidFill>
                  <a:schemeClr val="tx1">
                    <a:lumMod val="50000"/>
                    <a:lumOff val="50000"/>
                  </a:schemeClr>
                </a:solidFill>
                <a:latin typeface="微软雅黑" pitchFamily="34" charset="-122"/>
                <a:ea typeface="微软雅黑" pitchFamily="34" charset="-122"/>
              </a:rPr>
              <a:t>定向</a:t>
            </a:r>
            <a:r>
              <a:rPr lang="en-US" altLang="zh-CN" dirty="0" smtClean="0">
                <a:solidFill>
                  <a:schemeClr val="tx1">
                    <a:lumMod val="50000"/>
                    <a:lumOff val="50000"/>
                  </a:schemeClr>
                </a:solidFill>
                <a:latin typeface="微软雅黑" pitchFamily="34" charset="-122"/>
                <a:ea typeface="微软雅黑" pitchFamily="34" charset="-122"/>
              </a:rPr>
              <a:t>, </a:t>
            </a:r>
            <a:r>
              <a:rPr lang="zh-CN" altLang="en-US" dirty="0" smtClean="0">
                <a:solidFill>
                  <a:schemeClr val="tx1">
                    <a:lumMod val="50000"/>
                    <a:lumOff val="50000"/>
                  </a:schemeClr>
                </a:solidFill>
                <a:latin typeface="微软雅黑" pitchFamily="34" charset="-122"/>
                <a:ea typeface="微软雅黑" pitchFamily="34" charset="-122"/>
              </a:rPr>
              <a:t>小</a:t>
            </a:r>
            <a:r>
              <a:rPr lang="zh-CN" altLang="en-US" dirty="0">
                <a:solidFill>
                  <a:schemeClr val="tx1">
                    <a:lumMod val="50000"/>
                    <a:lumOff val="50000"/>
                  </a:schemeClr>
                </a:solidFill>
                <a:latin typeface="微软雅黑" pitchFamily="34" charset="-122"/>
                <a:ea typeface="微软雅黑" pitchFamily="34" charset="-122"/>
              </a:rPr>
              <a:t>体积多频多模分体机</a:t>
            </a:r>
            <a:endParaRPr lang="zh-CN" altLang="en-US" dirty="0">
              <a:solidFill>
                <a:schemeClr val="tx1">
                  <a:lumMod val="50000"/>
                  <a:lumOff val="50000"/>
                </a:schemeClr>
              </a:solidFill>
              <a:latin typeface="微软雅黑" pitchFamily="34" charset="-122"/>
              <a:ea typeface="微软雅黑" pitchFamily="34" charset="-122"/>
            </a:endParaRPr>
          </a:p>
          <a:p>
            <a:pPr algn="ctr">
              <a:spcBef>
                <a:spcPts val="0"/>
              </a:spcBef>
              <a:spcAft>
                <a:spcPts val="0"/>
              </a:spcAft>
              <a:defRPr/>
            </a:pPr>
            <a:r>
              <a:rPr lang="zh-CN" altLang="en-US" dirty="0">
                <a:solidFill>
                  <a:schemeClr val="tx1">
                    <a:lumMod val="50000"/>
                    <a:lumOff val="50000"/>
                  </a:schemeClr>
                </a:solidFill>
                <a:latin typeface="微软雅黑" pitchFamily="34" charset="-122"/>
                <a:ea typeface="微软雅黑" pitchFamily="34" charset="-122"/>
              </a:rPr>
              <a:t>可内置无线电台模块</a:t>
            </a:r>
            <a:endParaRPr lang="zh-CN" altLang="en-US" dirty="0">
              <a:solidFill>
                <a:schemeClr val="tx1">
                  <a:lumMod val="50000"/>
                  <a:lumOff val="50000"/>
                </a:schemeClr>
              </a:solidFill>
              <a:latin typeface="微软雅黑" pitchFamily="34" charset="-122"/>
              <a:ea typeface="微软雅黑" pitchFamily="34" charset="-122"/>
            </a:endParaRPr>
          </a:p>
        </p:txBody>
      </p:sp>
      <p:sp>
        <p:nvSpPr>
          <p:cNvPr id="33" name="矩形 32"/>
          <p:cNvSpPr/>
          <p:nvPr/>
        </p:nvSpPr>
        <p:spPr>
          <a:xfrm>
            <a:off x="459259" y="4581128"/>
            <a:ext cx="2168525" cy="369887"/>
          </a:xfrm>
          <a:prstGeom prst="rect">
            <a:avLst/>
          </a:prstGeom>
        </p:spPr>
        <p:txBody>
          <a:bodyPr wrap="none">
            <a:spAutoFit/>
          </a:bodyPr>
          <a:lstStyle/>
          <a:p>
            <a:pPr algn="ctr">
              <a:spcBef>
                <a:spcPts val="0"/>
              </a:spcBef>
              <a:spcAft>
                <a:spcPts val="0"/>
              </a:spcAft>
              <a:defRPr/>
            </a:pPr>
            <a:r>
              <a:rPr lang="en-US" altLang="zh-CN" b="1" dirty="0">
                <a:solidFill>
                  <a:schemeClr val="tx1">
                    <a:lumMod val="50000"/>
                    <a:lumOff val="50000"/>
                  </a:schemeClr>
                </a:solidFill>
                <a:latin typeface="微软雅黑" pitchFamily="34" charset="-122"/>
                <a:ea typeface="微软雅黑" pitchFamily="34" charset="-122"/>
              </a:rPr>
              <a:t>T300 GNSS</a:t>
            </a:r>
            <a:r>
              <a:rPr lang="zh-CN" altLang="en-US" b="1" dirty="0">
                <a:solidFill>
                  <a:schemeClr val="tx1">
                    <a:lumMod val="50000"/>
                    <a:lumOff val="50000"/>
                  </a:schemeClr>
                </a:solidFill>
                <a:latin typeface="微软雅黑" pitchFamily="34" charset="-122"/>
                <a:ea typeface="微软雅黑" pitchFamily="34" charset="-122"/>
              </a:rPr>
              <a:t>接收机</a:t>
            </a:r>
            <a:endParaRPr lang="zh-CN" altLang="en-US" b="1" dirty="0">
              <a:solidFill>
                <a:schemeClr val="tx1">
                  <a:lumMod val="50000"/>
                  <a:lumOff val="50000"/>
                </a:schemeClr>
              </a:solidFill>
              <a:latin typeface="微软雅黑" pitchFamily="34" charset="-122"/>
              <a:ea typeface="微软雅黑" pitchFamily="34" charset="-122"/>
            </a:endParaRPr>
          </a:p>
        </p:txBody>
      </p:sp>
      <p:sp>
        <p:nvSpPr>
          <p:cNvPr id="34" name="矩形 33"/>
          <p:cNvSpPr/>
          <p:nvPr/>
        </p:nvSpPr>
        <p:spPr>
          <a:xfrm>
            <a:off x="201191" y="5087144"/>
            <a:ext cx="2714625" cy="646112"/>
          </a:xfrm>
          <a:prstGeom prst="rect">
            <a:avLst/>
          </a:prstGeom>
        </p:spPr>
        <p:txBody>
          <a:bodyPr>
            <a:spAutoFit/>
          </a:bodyPr>
          <a:lstStyle/>
          <a:p>
            <a:pPr algn="ctr">
              <a:spcBef>
                <a:spcPts val="0"/>
              </a:spcBef>
              <a:spcAft>
                <a:spcPts val="0"/>
              </a:spcAft>
              <a:defRPr/>
            </a:pPr>
            <a:r>
              <a:rPr lang="zh-CN" altLang="en-US" dirty="0">
                <a:solidFill>
                  <a:schemeClr val="tx1">
                    <a:lumMod val="50000"/>
                    <a:lumOff val="50000"/>
                  </a:schemeClr>
                </a:solidFill>
                <a:latin typeface="微软雅黑" pitchFamily="34" charset="-122"/>
                <a:ea typeface="微软雅黑" pitchFamily="34" charset="-122"/>
              </a:rPr>
              <a:t>结构简约，造型精致，高效易用，彰显专业魅力。</a:t>
            </a:r>
            <a:endParaRPr lang="zh-CN" altLang="en-US" dirty="0">
              <a:solidFill>
                <a:schemeClr val="tx1">
                  <a:lumMod val="50000"/>
                  <a:lumOff val="50000"/>
                </a:schemeClr>
              </a:solidFill>
              <a:latin typeface="微软雅黑" pitchFamily="34" charset="-122"/>
              <a:ea typeface="微软雅黑" pitchFamily="34" charset="-122"/>
            </a:endParaRPr>
          </a:p>
        </p:txBody>
      </p:sp>
      <p:sp>
        <p:nvSpPr>
          <p:cNvPr id="16" name="矩形 15"/>
          <p:cNvSpPr/>
          <p:nvPr/>
        </p:nvSpPr>
        <p:spPr>
          <a:xfrm>
            <a:off x="0" y="2286000"/>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17" name="椭圆 16"/>
          <p:cNvSpPr/>
          <p:nvPr/>
        </p:nvSpPr>
        <p:spPr>
          <a:xfrm>
            <a:off x="5570538" y="1214438"/>
            <a:ext cx="3240087" cy="17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2898982"/>
            <a:ext cx="2619933" cy="1178090"/>
          </a:xfrm>
          <a:prstGeom prst="rect">
            <a:avLst/>
          </a:prstGeom>
        </p:spPr>
      </p:pic>
      <p:pic>
        <p:nvPicPr>
          <p:cNvPr id="20" name="Picture 19"/>
          <p:cNvPicPr>
            <a:picLocks noChangeAspect="1"/>
          </p:cNvPicPr>
          <p:nvPr/>
        </p:nvPicPr>
        <p:blipFill rotWithShape="1">
          <a:blip r:embed="rId4" cstate="print">
            <a:extLst>
              <a:ext uri="{28A0092B-C50C-407E-A947-70E740481C1C}">
                <a14:useLocalDpi xmlns:a14="http://schemas.microsoft.com/office/drawing/2010/main" val="0"/>
              </a:ext>
            </a:extLst>
          </a:blip>
          <a:srcRect l="9050" t="7462" r="7476" b="15734"/>
          <a:stretch>
            <a:fillRect/>
          </a:stretch>
        </p:blipFill>
        <p:spPr>
          <a:xfrm>
            <a:off x="6263555" y="2730780"/>
            <a:ext cx="2556917" cy="156792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20" descr="南京卫星年会—板卡灯箱-1500X600-P1-01.jp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44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标题 1"/>
          <p:cNvSpPr>
            <a:spLocks noGrp="1"/>
          </p:cNvSpPr>
          <p:nvPr>
            <p:ph type="title" idx="4294967295"/>
          </p:nvPr>
        </p:nvSpPr>
        <p:spPr>
          <a:xfrm>
            <a:off x="5616575" y="1201738"/>
            <a:ext cx="3527425" cy="714375"/>
          </a:xfrm>
        </p:spPr>
        <p:txBody>
          <a:bodyPr/>
          <a:lstStyle/>
          <a:p>
            <a:pPr algn="l"/>
            <a:r>
              <a:rPr lang="zh-CN" altLang="en-US" sz="3200" dirty="0" smtClean="0">
                <a:solidFill>
                  <a:srgbClr val="FFFF00"/>
                </a:solidFill>
                <a:latin typeface="微软雅黑" pitchFamily="34" charset="-122"/>
                <a:ea typeface="微软雅黑" pitchFamily="34" charset="-122"/>
              </a:rPr>
              <a:t>北斗基准站接收机</a:t>
            </a:r>
            <a:endParaRPr lang="zh-CN" altLang="en-US" sz="3200" dirty="0" smtClean="0">
              <a:solidFill>
                <a:srgbClr val="FFFF00"/>
              </a:solidFill>
              <a:latin typeface="微软雅黑" pitchFamily="34" charset="-122"/>
              <a:ea typeface="微软雅黑" pitchFamily="34" charset="-122"/>
            </a:endParaRPr>
          </a:p>
        </p:txBody>
      </p:sp>
      <p:sp>
        <p:nvSpPr>
          <p:cNvPr id="26628" name="矩形 21"/>
          <p:cNvSpPr>
            <a:spLocks noChangeArrowheads="1"/>
          </p:cNvSpPr>
          <p:nvPr/>
        </p:nvSpPr>
        <p:spPr bwMode="auto">
          <a:xfrm>
            <a:off x="3580923" y="692696"/>
            <a:ext cx="2503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2800" dirty="0" smtClean="0">
                <a:solidFill>
                  <a:schemeClr val="bg1"/>
                </a:solidFill>
              </a:rPr>
              <a:t>BDS Ref Station</a:t>
            </a:r>
            <a:endParaRPr lang="zh-CN" altLang="en-US" sz="2800" dirty="0">
              <a:solidFill>
                <a:schemeClr val="bg1"/>
              </a:solidFill>
            </a:endParaRPr>
          </a:p>
        </p:txBody>
      </p:sp>
      <p:sp>
        <p:nvSpPr>
          <p:cNvPr id="26629" name="矩形 22"/>
          <p:cNvSpPr>
            <a:spLocks noChangeArrowheads="1"/>
          </p:cNvSpPr>
          <p:nvPr/>
        </p:nvSpPr>
        <p:spPr bwMode="auto">
          <a:xfrm>
            <a:off x="5929313" y="428625"/>
            <a:ext cx="30718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5400" dirty="0" smtClean="0">
                <a:solidFill>
                  <a:schemeClr val="bg1"/>
                </a:solidFill>
              </a:rPr>
              <a:t>RECEIVER</a:t>
            </a:r>
            <a:endParaRPr lang="zh-CN" altLang="en-US" sz="5400" dirty="0">
              <a:solidFill>
                <a:schemeClr val="bg1"/>
              </a:solidFill>
            </a:endParaRPr>
          </a:p>
        </p:txBody>
      </p:sp>
      <p:sp>
        <p:nvSpPr>
          <p:cNvPr id="16" name="矩形 15"/>
          <p:cNvSpPr/>
          <p:nvPr/>
        </p:nvSpPr>
        <p:spPr>
          <a:xfrm>
            <a:off x="0" y="2286000"/>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17" name="椭圆 16"/>
          <p:cNvSpPr/>
          <p:nvPr/>
        </p:nvSpPr>
        <p:spPr>
          <a:xfrm>
            <a:off x="5570538" y="1214438"/>
            <a:ext cx="3240087" cy="17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19" name="Picture 4" descr="E:\工作\企划资料\产品照片\中文\M300-s.jpg"/>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1932" t="10671" b="40550"/>
          <a:stretch>
            <a:fillRect/>
          </a:stretch>
        </p:blipFill>
        <p:spPr bwMode="auto">
          <a:xfrm>
            <a:off x="539552" y="2852936"/>
            <a:ext cx="3720282" cy="230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矩形 11"/>
          <p:cNvSpPr/>
          <p:nvPr/>
        </p:nvSpPr>
        <p:spPr>
          <a:xfrm>
            <a:off x="4572000" y="2708920"/>
            <a:ext cx="4429125" cy="3046988"/>
          </a:xfrm>
          <a:prstGeom prst="rect">
            <a:avLst/>
          </a:prstGeom>
        </p:spPr>
        <p:txBody>
          <a:bodyPr wrap="square">
            <a:spAutoFit/>
          </a:bodyPr>
          <a:lstStyle/>
          <a:p>
            <a:pPr marL="285750" indent="-285750" eaLnBrk="1" hangingPunct="1">
              <a:lnSpc>
                <a:spcPct val="200000"/>
              </a:lnSpc>
              <a:buFont typeface="Arial" pitchFamily="34" charset="0"/>
              <a:buChar char="•"/>
              <a:defRPr/>
            </a:pPr>
            <a:r>
              <a:rPr lang="zh-CN" altLang="en-US" sz="1600" dirty="0" smtClean="0">
                <a:solidFill>
                  <a:schemeClr val="accent6">
                    <a:lumMod val="50000"/>
                  </a:schemeClr>
                </a:solidFill>
                <a:latin typeface="微软雅黑" pitchFamily="34" charset="-122"/>
                <a:ea typeface="微软雅黑" pitchFamily="34" charset="-122"/>
              </a:rPr>
              <a:t>第一</a:t>
            </a:r>
            <a:r>
              <a:rPr lang="zh-CN" altLang="en-US" sz="1600" dirty="0">
                <a:solidFill>
                  <a:schemeClr val="accent6">
                    <a:lumMod val="50000"/>
                  </a:schemeClr>
                </a:solidFill>
                <a:latin typeface="微软雅黑" pitchFamily="34" charset="-122"/>
                <a:ea typeface="微软雅黑" pitchFamily="34" charset="-122"/>
              </a:rPr>
              <a:t>台通过国家光电中心鉴定的高精度北斗测地型接收机</a:t>
            </a:r>
            <a:endParaRPr lang="zh-CN" altLang="en-US" sz="1600" dirty="0">
              <a:solidFill>
                <a:schemeClr val="accent6">
                  <a:lumMod val="50000"/>
                </a:schemeClr>
              </a:solidFill>
              <a:latin typeface="微软雅黑" pitchFamily="34" charset="-122"/>
              <a:ea typeface="微软雅黑" pitchFamily="34" charset="-122"/>
            </a:endParaRPr>
          </a:p>
          <a:p>
            <a:pPr marL="285750" indent="-285750" eaLnBrk="1" hangingPunct="1">
              <a:lnSpc>
                <a:spcPct val="200000"/>
              </a:lnSpc>
              <a:buFont typeface="Arial" pitchFamily="34" charset="0"/>
              <a:buChar char="•"/>
              <a:defRPr/>
            </a:pPr>
            <a:r>
              <a:rPr lang="zh-CN" altLang="en-US" sz="1600" dirty="0">
                <a:solidFill>
                  <a:schemeClr val="accent6">
                    <a:lumMod val="50000"/>
                  </a:schemeClr>
                </a:solidFill>
                <a:latin typeface="微软雅黑" pitchFamily="34" charset="-122"/>
                <a:ea typeface="微软雅黑" pitchFamily="34" charset="-122"/>
              </a:rPr>
              <a:t>国内首个获得</a:t>
            </a:r>
            <a:r>
              <a:rPr lang="en-US" altLang="zh-CN" sz="1600" dirty="0">
                <a:solidFill>
                  <a:schemeClr val="accent6">
                    <a:lumMod val="50000"/>
                  </a:schemeClr>
                </a:solidFill>
                <a:latin typeface="微软雅黑" pitchFamily="34" charset="-122"/>
                <a:ea typeface="微软雅黑" pitchFamily="34" charset="-122"/>
              </a:rPr>
              <a:t>《</a:t>
            </a:r>
            <a:r>
              <a:rPr lang="zh-CN" altLang="en-US" sz="1600" dirty="0">
                <a:solidFill>
                  <a:schemeClr val="accent6">
                    <a:lumMod val="50000"/>
                  </a:schemeClr>
                </a:solidFill>
                <a:latin typeface="微软雅黑" pitchFamily="34" charset="-122"/>
                <a:ea typeface="微软雅黑" pitchFamily="34" charset="-122"/>
              </a:rPr>
              <a:t>制造计量器具许可证</a:t>
            </a:r>
            <a:r>
              <a:rPr lang="en-US" altLang="zh-CN" sz="1600" dirty="0">
                <a:solidFill>
                  <a:schemeClr val="accent6">
                    <a:lumMod val="50000"/>
                  </a:schemeClr>
                </a:solidFill>
                <a:latin typeface="微软雅黑" pitchFamily="34" charset="-122"/>
                <a:ea typeface="微软雅黑" pitchFamily="34" charset="-122"/>
              </a:rPr>
              <a:t>》</a:t>
            </a:r>
            <a:r>
              <a:rPr lang="zh-CN" altLang="en-US" sz="1600" dirty="0">
                <a:solidFill>
                  <a:schemeClr val="accent6">
                    <a:lumMod val="50000"/>
                  </a:schemeClr>
                </a:solidFill>
                <a:latin typeface="微软雅黑" pitchFamily="34" charset="-122"/>
                <a:ea typeface="微软雅黑" pitchFamily="34" charset="-122"/>
              </a:rPr>
              <a:t>的北斗测地型接收机</a:t>
            </a:r>
            <a:endParaRPr lang="en-US" altLang="zh-CN" sz="1600" dirty="0">
              <a:solidFill>
                <a:schemeClr val="accent6">
                  <a:lumMod val="50000"/>
                </a:schemeClr>
              </a:solidFill>
              <a:latin typeface="微软雅黑" pitchFamily="34" charset="-122"/>
              <a:ea typeface="微软雅黑" pitchFamily="34" charset="-122"/>
            </a:endParaRPr>
          </a:p>
          <a:p>
            <a:pPr marL="285750" indent="-285750" eaLnBrk="1" hangingPunct="1">
              <a:lnSpc>
                <a:spcPct val="200000"/>
              </a:lnSpc>
              <a:buFont typeface="Arial" pitchFamily="34" charset="0"/>
              <a:buChar char="•"/>
              <a:defRPr/>
            </a:pPr>
            <a:r>
              <a:rPr lang="zh-CN" altLang="en-US" sz="1600" dirty="0">
                <a:solidFill>
                  <a:schemeClr val="accent6">
                    <a:lumMod val="50000"/>
                  </a:schemeClr>
                </a:solidFill>
                <a:latin typeface="微软雅黑" pitchFamily="34" charset="-122"/>
                <a:ea typeface="微软雅黑" pitchFamily="34" charset="-122"/>
              </a:rPr>
              <a:t>荣获</a:t>
            </a:r>
            <a:r>
              <a:rPr lang="en-US" sz="1600" dirty="0">
                <a:solidFill>
                  <a:schemeClr val="accent6">
                    <a:lumMod val="50000"/>
                  </a:schemeClr>
                </a:solidFill>
                <a:latin typeface="微软雅黑" pitchFamily="34" charset="-122"/>
                <a:ea typeface="微软雅黑" pitchFamily="34" charset="-122"/>
              </a:rPr>
              <a:t>“</a:t>
            </a:r>
            <a:r>
              <a:rPr lang="zh-CN" altLang="en-US" sz="1600" dirty="0">
                <a:solidFill>
                  <a:schemeClr val="accent6">
                    <a:lumMod val="50000"/>
                  </a:schemeClr>
                </a:solidFill>
                <a:latin typeface="微软雅黑" pitchFamily="34" charset="-122"/>
                <a:ea typeface="微软雅黑" pitchFamily="34" charset="-122"/>
              </a:rPr>
              <a:t>卫星导航定位优秀产品奖</a:t>
            </a:r>
            <a:r>
              <a:rPr lang="en-US" sz="1600" dirty="0">
                <a:solidFill>
                  <a:schemeClr val="accent6">
                    <a:lumMod val="50000"/>
                  </a:schemeClr>
                </a:solidFill>
                <a:latin typeface="微软雅黑" pitchFamily="34" charset="-122"/>
                <a:ea typeface="微软雅黑" pitchFamily="34" charset="-122"/>
              </a:rPr>
              <a:t>”</a:t>
            </a:r>
            <a:r>
              <a:rPr lang="zh-CN" altLang="en-US" sz="1600" dirty="0">
                <a:solidFill>
                  <a:schemeClr val="accent6">
                    <a:lumMod val="50000"/>
                  </a:schemeClr>
                </a:solidFill>
                <a:latin typeface="微软雅黑" pitchFamily="34" charset="-122"/>
                <a:ea typeface="微软雅黑" pitchFamily="34" charset="-122"/>
              </a:rPr>
              <a:t>特等奖</a:t>
            </a:r>
            <a:endParaRPr lang="en-US" altLang="zh-CN" sz="1600" dirty="0">
              <a:solidFill>
                <a:schemeClr val="accent6">
                  <a:lumMod val="50000"/>
                </a:schemeClr>
              </a:solidFill>
              <a:latin typeface="微软雅黑" pitchFamily="34" charset="-122"/>
              <a:ea typeface="微软雅黑" pitchFamily="34" charset="-122"/>
            </a:endParaRPr>
          </a:p>
          <a:p>
            <a:pPr marL="285750" indent="-285750" eaLnBrk="1" hangingPunct="1">
              <a:lnSpc>
                <a:spcPct val="200000"/>
              </a:lnSpc>
              <a:buFont typeface="Arial" pitchFamily="34" charset="0"/>
              <a:buChar char="•"/>
              <a:defRPr/>
            </a:pPr>
            <a:r>
              <a:rPr lang="zh-CN" altLang="en-US" sz="1600" dirty="0">
                <a:solidFill>
                  <a:schemeClr val="accent6">
                    <a:lumMod val="50000"/>
                  </a:schemeClr>
                </a:solidFill>
                <a:latin typeface="微软雅黑" pitchFamily="34" charset="-122"/>
                <a:ea typeface="微软雅黑" pitchFamily="34" charset="-122"/>
              </a:rPr>
              <a:t>荣获</a:t>
            </a:r>
            <a:r>
              <a:rPr lang="en-US" sz="1600" dirty="0">
                <a:solidFill>
                  <a:schemeClr val="accent6">
                    <a:lumMod val="50000"/>
                  </a:schemeClr>
                </a:solidFill>
                <a:latin typeface="微软雅黑" pitchFamily="34" charset="-122"/>
                <a:ea typeface="微软雅黑" pitchFamily="34" charset="-122"/>
              </a:rPr>
              <a:t>“</a:t>
            </a:r>
            <a:r>
              <a:rPr lang="zh-CN" altLang="en-US" sz="1600" dirty="0">
                <a:solidFill>
                  <a:schemeClr val="accent6">
                    <a:lumMod val="50000"/>
                  </a:schemeClr>
                </a:solidFill>
                <a:latin typeface="微软雅黑" pitchFamily="34" charset="-122"/>
                <a:ea typeface="微软雅黑" pitchFamily="34" charset="-122"/>
              </a:rPr>
              <a:t>测量型北斗接收机推荐产品</a:t>
            </a:r>
            <a:r>
              <a:rPr lang="en-US" sz="1600" dirty="0">
                <a:solidFill>
                  <a:schemeClr val="accent6">
                    <a:lumMod val="50000"/>
                  </a:schemeClr>
                </a:solidFill>
                <a:latin typeface="微软雅黑" pitchFamily="34" charset="-122"/>
                <a:ea typeface="微软雅黑" pitchFamily="34" charset="-122"/>
              </a:rPr>
              <a:t>”</a:t>
            </a:r>
            <a:r>
              <a:rPr lang="zh-CN" altLang="en-US" sz="1600" dirty="0">
                <a:solidFill>
                  <a:schemeClr val="accent6">
                    <a:lumMod val="50000"/>
                  </a:schemeClr>
                </a:solidFill>
                <a:latin typeface="微软雅黑" pitchFamily="34" charset="-122"/>
                <a:ea typeface="微软雅黑" pitchFamily="34" charset="-122"/>
              </a:rPr>
              <a:t>第一名</a:t>
            </a:r>
            <a:endParaRPr lang="zh-CN" altLang="en-US" sz="1600" dirty="0">
              <a:solidFill>
                <a:schemeClr val="accent6">
                  <a:lumMod val="50000"/>
                </a:schemeClr>
              </a:solidFill>
              <a:latin typeface="微软雅黑" pitchFamily="34" charset="-122"/>
              <a:ea typeface="微软雅黑" pitchFamily="34" charset="-122"/>
            </a:endParaRPr>
          </a:p>
        </p:txBody>
      </p:sp>
      <p:sp>
        <p:nvSpPr>
          <p:cNvPr id="3" name="Rectangle 2"/>
          <p:cNvSpPr/>
          <p:nvPr/>
        </p:nvSpPr>
        <p:spPr>
          <a:xfrm>
            <a:off x="144016" y="5049160"/>
            <a:ext cx="4572000" cy="756104"/>
          </a:xfrm>
          <a:prstGeom prst="rect">
            <a:avLst/>
          </a:prstGeom>
        </p:spPr>
        <p:txBody>
          <a:bodyPr>
            <a:spAutoFit/>
          </a:bodyPr>
          <a:lstStyle/>
          <a:p>
            <a:pPr algn="ctr" eaLnBrk="1" hangingPunct="1">
              <a:lnSpc>
                <a:spcPts val="2300"/>
              </a:lnSpc>
              <a:spcBef>
                <a:spcPct val="20000"/>
              </a:spcBef>
              <a:defRPr/>
            </a:pPr>
            <a:r>
              <a:rPr lang="zh-CN" altLang="en-US" sz="2400" dirty="0">
                <a:solidFill>
                  <a:schemeClr val="accent6">
                    <a:lumMod val="50000"/>
                  </a:schemeClr>
                </a:solidFill>
                <a:latin typeface="微软雅黑" pitchFamily="34" charset="-122"/>
                <a:ea typeface="微软雅黑" pitchFamily="34" charset="-122"/>
              </a:rPr>
              <a:t>司南</a:t>
            </a:r>
            <a:r>
              <a:rPr lang="en-US" altLang="zh-CN" sz="2400" dirty="0">
                <a:solidFill>
                  <a:schemeClr val="accent6">
                    <a:lumMod val="50000"/>
                  </a:schemeClr>
                </a:solidFill>
                <a:latin typeface="微软雅黑" pitchFamily="34" charset="-122"/>
                <a:ea typeface="微软雅黑" pitchFamily="34" charset="-122"/>
              </a:rPr>
              <a:t>M300 Net </a:t>
            </a:r>
            <a:endParaRPr lang="en-US" altLang="zh-CN" sz="2400" dirty="0">
              <a:solidFill>
                <a:schemeClr val="accent6">
                  <a:lumMod val="50000"/>
                </a:schemeClr>
              </a:solidFill>
              <a:latin typeface="微软雅黑" pitchFamily="34" charset="-122"/>
              <a:ea typeface="微软雅黑" pitchFamily="34" charset="-122"/>
            </a:endParaRPr>
          </a:p>
          <a:p>
            <a:pPr algn="ctr" eaLnBrk="1" hangingPunct="1">
              <a:lnSpc>
                <a:spcPts val="2300"/>
              </a:lnSpc>
              <a:spcBef>
                <a:spcPct val="20000"/>
              </a:spcBef>
              <a:defRPr/>
            </a:pPr>
            <a:r>
              <a:rPr lang="zh-CN" altLang="en-US" sz="2400" dirty="0" smtClean="0">
                <a:solidFill>
                  <a:schemeClr val="accent6">
                    <a:lumMod val="50000"/>
                  </a:schemeClr>
                </a:solidFill>
                <a:latin typeface="微软雅黑" pitchFamily="34" charset="-122"/>
                <a:ea typeface="微软雅黑" pitchFamily="34" charset="-122"/>
              </a:rPr>
              <a:t>网络基准站</a:t>
            </a:r>
            <a:r>
              <a:rPr lang="en-US" altLang="zh-CN" sz="2400" dirty="0">
                <a:solidFill>
                  <a:schemeClr val="accent6">
                    <a:lumMod val="50000"/>
                  </a:schemeClr>
                </a:solidFill>
                <a:latin typeface="微软雅黑" pitchFamily="34" charset="-122"/>
                <a:ea typeface="微软雅黑" pitchFamily="34" charset="-122"/>
              </a:rPr>
              <a:t>GNSS</a:t>
            </a:r>
            <a:r>
              <a:rPr lang="zh-CN" altLang="en-US" sz="2400" dirty="0">
                <a:solidFill>
                  <a:schemeClr val="accent6">
                    <a:lumMod val="50000"/>
                  </a:schemeClr>
                </a:solidFill>
                <a:latin typeface="微软雅黑" pitchFamily="34" charset="-122"/>
                <a:ea typeface="微软雅黑" pitchFamily="34" charset="-122"/>
              </a:rPr>
              <a:t>接收机</a:t>
            </a:r>
            <a:endParaRPr lang="en-US" altLang="zh-CN" sz="2400" dirty="0">
              <a:solidFill>
                <a:schemeClr val="accent6">
                  <a:lumMod val="50000"/>
                </a:schemeClr>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20" descr="南京卫星年会—板卡灯箱-1500X600-P1-01.jp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44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5"/>
          <p:cNvSpPr/>
          <p:nvPr/>
        </p:nvSpPr>
        <p:spPr>
          <a:xfrm>
            <a:off x="0" y="2286000"/>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1" name="矩形 11"/>
          <p:cNvSpPr/>
          <p:nvPr/>
        </p:nvSpPr>
        <p:spPr>
          <a:xfrm>
            <a:off x="4283968" y="2420888"/>
            <a:ext cx="4717157" cy="4293483"/>
          </a:xfrm>
          <a:prstGeom prst="rect">
            <a:avLst/>
          </a:prstGeom>
        </p:spPr>
        <p:txBody>
          <a:bodyPr wrap="square">
            <a:spAutoFit/>
          </a:bodyPr>
          <a:lstStyle/>
          <a:p>
            <a:pPr marL="285750" indent="-285750" eaLnBrk="1" hangingPunct="1">
              <a:lnSpc>
                <a:spcPct val="150000"/>
              </a:lnSpc>
              <a:buFont typeface="Arial" pitchFamily="34" charset="0"/>
              <a:buChar char="•"/>
              <a:defRPr/>
            </a:pPr>
            <a:r>
              <a:rPr lang="zh-CN" altLang="en-US" sz="1400" dirty="0" smtClean="0">
                <a:solidFill>
                  <a:schemeClr val="accent5">
                    <a:lumMod val="75000"/>
                  </a:schemeClr>
                </a:solidFill>
                <a:latin typeface="微软雅黑" pitchFamily="34" charset="-122"/>
                <a:ea typeface="微软雅黑" pitchFamily="34" charset="-122"/>
              </a:rPr>
              <a:t>支持</a:t>
            </a:r>
            <a:r>
              <a:rPr lang="en-US" altLang="zh-CN" sz="1400" dirty="0">
                <a:solidFill>
                  <a:schemeClr val="accent5">
                    <a:lumMod val="75000"/>
                  </a:schemeClr>
                </a:solidFill>
                <a:latin typeface="微软雅黑" pitchFamily="34" charset="-122"/>
                <a:ea typeface="微软雅黑" pitchFamily="34" charset="-122"/>
              </a:rPr>
              <a:t>BDS B1/B2/B3</a:t>
            </a:r>
            <a:r>
              <a:rPr lang="zh-CN" altLang="en-US" sz="1400" dirty="0">
                <a:solidFill>
                  <a:schemeClr val="accent5">
                    <a:lumMod val="75000"/>
                  </a:schemeClr>
                </a:solidFill>
                <a:latin typeface="微软雅黑" pitchFamily="34" charset="-122"/>
                <a:ea typeface="微软雅黑" pitchFamily="34" charset="-122"/>
              </a:rPr>
              <a:t>，</a:t>
            </a:r>
            <a:r>
              <a:rPr lang="en-US" altLang="zh-CN" sz="1400" dirty="0">
                <a:solidFill>
                  <a:schemeClr val="accent5">
                    <a:lumMod val="75000"/>
                  </a:schemeClr>
                </a:solidFill>
                <a:latin typeface="微软雅黑" pitchFamily="34" charset="-122"/>
                <a:ea typeface="微软雅黑" pitchFamily="34" charset="-122"/>
              </a:rPr>
              <a:t>GPS L1/L2/L5 </a:t>
            </a:r>
            <a:r>
              <a:rPr lang="zh-CN" altLang="en-US" sz="1400" dirty="0">
                <a:solidFill>
                  <a:schemeClr val="accent5">
                    <a:lumMod val="75000"/>
                  </a:schemeClr>
                </a:solidFill>
                <a:latin typeface="微软雅黑" pitchFamily="34" charset="-122"/>
                <a:ea typeface="微软雅黑" pitchFamily="34" charset="-122"/>
              </a:rPr>
              <a:t>，</a:t>
            </a:r>
            <a:r>
              <a:rPr lang="en-US" altLang="zh-CN" sz="1400" dirty="0">
                <a:solidFill>
                  <a:schemeClr val="accent5">
                    <a:lumMod val="75000"/>
                  </a:schemeClr>
                </a:solidFill>
                <a:latin typeface="微软雅黑" pitchFamily="34" charset="-122"/>
                <a:ea typeface="微软雅黑" pitchFamily="34" charset="-122"/>
              </a:rPr>
              <a:t>GLONASS L1/L2</a:t>
            </a:r>
            <a:r>
              <a:rPr lang="zh-CN" altLang="en-US" sz="1400" dirty="0">
                <a:solidFill>
                  <a:schemeClr val="accent5">
                    <a:lumMod val="75000"/>
                  </a:schemeClr>
                </a:solidFill>
                <a:latin typeface="微软雅黑" pitchFamily="34" charset="-122"/>
                <a:ea typeface="微软雅黑" pitchFamily="34" charset="-122"/>
              </a:rPr>
              <a:t>三系统八</a:t>
            </a:r>
            <a:r>
              <a:rPr lang="zh-CN" altLang="en-US" sz="1400" dirty="0" smtClean="0">
                <a:solidFill>
                  <a:schemeClr val="accent5">
                    <a:lumMod val="75000"/>
                  </a:schemeClr>
                </a:solidFill>
                <a:latin typeface="微软雅黑" pitchFamily="34" charset="-122"/>
                <a:ea typeface="微软雅黑" pitchFamily="34" charset="-122"/>
              </a:rPr>
              <a:t>频点</a:t>
            </a:r>
            <a:endParaRPr lang="en-US" altLang="zh-CN" sz="1400" dirty="0" smtClean="0">
              <a:solidFill>
                <a:schemeClr val="accent5">
                  <a:lumMod val="7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400" dirty="0" smtClean="0">
                <a:solidFill>
                  <a:schemeClr val="accent5">
                    <a:lumMod val="75000"/>
                  </a:schemeClr>
                </a:solidFill>
                <a:latin typeface="微软雅黑" pitchFamily="34" charset="-122"/>
                <a:ea typeface="微软雅黑" pitchFamily="34" charset="-122"/>
              </a:rPr>
              <a:t>支持</a:t>
            </a:r>
            <a:r>
              <a:rPr lang="zh-CN" altLang="en-US" sz="1400" dirty="0">
                <a:solidFill>
                  <a:schemeClr val="accent5">
                    <a:lumMod val="75000"/>
                  </a:schemeClr>
                </a:solidFill>
                <a:latin typeface="微软雅黑" pitchFamily="34" charset="-122"/>
                <a:ea typeface="微软雅黑" pitchFamily="34" charset="-122"/>
              </a:rPr>
              <a:t>单系统独立定位和多系统联合定位</a:t>
            </a:r>
            <a:endParaRPr lang="zh-CN" altLang="en-US" sz="1400" dirty="0">
              <a:solidFill>
                <a:schemeClr val="accent5">
                  <a:lumMod val="7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400" dirty="0">
                <a:solidFill>
                  <a:schemeClr val="accent5">
                    <a:lumMod val="75000"/>
                  </a:schemeClr>
                </a:solidFill>
                <a:latin typeface="微软雅黑" pitchFamily="34" charset="-122"/>
                <a:ea typeface="微软雅黑" pitchFamily="34" charset="-122"/>
              </a:rPr>
              <a:t>支持超长基线</a:t>
            </a:r>
            <a:r>
              <a:rPr lang="en-US" altLang="zh-CN" sz="1400" dirty="0">
                <a:solidFill>
                  <a:schemeClr val="accent5">
                    <a:lumMod val="75000"/>
                  </a:schemeClr>
                </a:solidFill>
                <a:latin typeface="微软雅黑" pitchFamily="34" charset="-122"/>
                <a:ea typeface="微软雅黑" pitchFamily="34" charset="-122"/>
              </a:rPr>
              <a:t>E-RTK</a:t>
            </a:r>
            <a:r>
              <a:rPr lang="zh-CN" altLang="en-US" sz="1400" dirty="0">
                <a:solidFill>
                  <a:schemeClr val="accent5">
                    <a:lumMod val="75000"/>
                  </a:schemeClr>
                </a:solidFill>
                <a:latin typeface="微软雅黑" pitchFamily="34" charset="-122"/>
                <a:ea typeface="微软雅黑" pitchFamily="34" charset="-122"/>
              </a:rPr>
              <a:t>，作业距离可达</a:t>
            </a:r>
            <a:r>
              <a:rPr lang="en-US" altLang="zh-CN" sz="1400" dirty="0">
                <a:solidFill>
                  <a:schemeClr val="accent5">
                    <a:lumMod val="75000"/>
                  </a:schemeClr>
                </a:solidFill>
                <a:latin typeface="微软雅黑" pitchFamily="34" charset="-122"/>
                <a:ea typeface="微软雅黑" pitchFamily="34" charset="-122"/>
              </a:rPr>
              <a:t>300km</a:t>
            </a:r>
            <a:endParaRPr lang="en-US" altLang="zh-CN" sz="1400" dirty="0">
              <a:solidFill>
                <a:schemeClr val="accent5">
                  <a:lumMod val="75000"/>
                </a:schemeClr>
              </a:solidFill>
              <a:latin typeface="微软雅黑" pitchFamily="34" charset="-122"/>
              <a:ea typeface="微软雅黑" pitchFamily="34" charset="-122"/>
            </a:endParaRPr>
          </a:p>
          <a:p>
            <a:pPr marL="285750" indent="-285750">
              <a:lnSpc>
                <a:spcPct val="150000"/>
              </a:lnSpc>
              <a:buFont typeface="Arial" pitchFamily="34" charset="0"/>
              <a:buChar char="•"/>
              <a:defRPr/>
            </a:pPr>
            <a:r>
              <a:rPr lang="zh-CN" altLang="en-US" sz="1400" dirty="0">
                <a:solidFill>
                  <a:schemeClr val="accent5">
                    <a:lumMod val="75000"/>
                  </a:schemeClr>
                </a:solidFill>
                <a:latin typeface="微软雅黑" pitchFamily="34" charset="-122"/>
                <a:ea typeface="微软雅黑" pitchFamily="34" charset="-122"/>
              </a:rPr>
              <a:t>采用</a:t>
            </a:r>
            <a:r>
              <a:rPr lang="en-US" altLang="zh-CN" sz="1400" dirty="0" smtClean="0">
                <a:solidFill>
                  <a:schemeClr val="accent5">
                    <a:lumMod val="75000"/>
                  </a:schemeClr>
                </a:solidFill>
                <a:latin typeface="微软雅黑" pitchFamily="34" charset="-122"/>
                <a:ea typeface="微软雅黑" pitchFamily="34" charset="-122"/>
              </a:rPr>
              <a:t>Linux</a:t>
            </a:r>
            <a:r>
              <a:rPr lang="zh-CN" altLang="en-US" sz="1400" dirty="0" smtClean="0">
                <a:solidFill>
                  <a:schemeClr val="accent5">
                    <a:lumMod val="75000"/>
                  </a:schemeClr>
                </a:solidFill>
                <a:latin typeface="微软雅黑" pitchFamily="34" charset="-122"/>
                <a:ea typeface="微软雅黑" pitchFamily="34" charset="-122"/>
              </a:rPr>
              <a:t>操作系统</a:t>
            </a:r>
            <a:r>
              <a:rPr lang="zh-CN" altLang="en-US" sz="1400" dirty="0">
                <a:solidFill>
                  <a:schemeClr val="accent5">
                    <a:lumMod val="75000"/>
                  </a:schemeClr>
                </a:solidFill>
                <a:latin typeface="微软雅黑" pitchFamily="34" charset="-122"/>
                <a:ea typeface="微软雅黑" pitchFamily="34" charset="-122"/>
              </a:rPr>
              <a:t>，</a:t>
            </a:r>
            <a:r>
              <a:rPr lang="en-US" altLang="zh-CN" sz="1400" dirty="0">
                <a:solidFill>
                  <a:schemeClr val="accent5">
                    <a:lumMod val="75000"/>
                  </a:schemeClr>
                </a:solidFill>
                <a:latin typeface="微软雅黑" pitchFamily="34" charset="-122"/>
                <a:ea typeface="微软雅黑" pitchFamily="34" charset="-122"/>
              </a:rPr>
              <a:t>32</a:t>
            </a:r>
            <a:r>
              <a:rPr lang="zh-CN" altLang="en-US" sz="1400" dirty="0">
                <a:solidFill>
                  <a:schemeClr val="accent5">
                    <a:lumMod val="75000"/>
                  </a:schemeClr>
                </a:solidFill>
                <a:latin typeface="微软雅黑" pitchFamily="34" charset="-122"/>
                <a:ea typeface="微软雅黑" pitchFamily="34" charset="-122"/>
              </a:rPr>
              <a:t>位</a:t>
            </a:r>
            <a:r>
              <a:rPr lang="en-US" altLang="zh-CN" sz="1400" dirty="0">
                <a:solidFill>
                  <a:schemeClr val="accent5">
                    <a:lumMod val="75000"/>
                  </a:schemeClr>
                </a:solidFill>
                <a:latin typeface="微软雅黑" pitchFamily="34" charset="-122"/>
                <a:ea typeface="微软雅黑" pitchFamily="34" charset="-122"/>
              </a:rPr>
              <a:t>ARM</a:t>
            </a:r>
            <a:r>
              <a:rPr lang="zh-CN" altLang="en-US" sz="1400" dirty="0" smtClean="0">
                <a:solidFill>
                  <a:schemeClr val="accent5">
                    <a:lumMod val="75000"/>
                  </a:schemeClr>
                </a:solidFill>
                <a:latin typeface="微软雅黑" pitchFamily="34" charset="-122"/>
                <a:ea typeface="微软雅黑" pitchFamily="34" charset="-122"/>
              </a:rPr>
              <a:t>处理器，</a:t>
            </a:r>
            <a:r>
              <a:rPr lang="en-US" altLang="zh-CN" sz="1400" dirty="0">
                <a:solidFill>
                  <a:schemeClr val="accent5">
                    <a:lumMod val="75000"/>
                  </a:schemeClr>
                </a:solidFill>
                <a:latin typeface="微软雅黑" pitchFamily="34" charset="-122"/>
                <a:ea typeface="微软雅黑" pitchFamily="34" charset="-122"/>
              </a:rPr>
              <a:t>8G</a:t>
            </a:r>
            <a:r>
              <a:rPr lang="zh-CN" altLang="en-US" sz="1400" dirty="0">
                <a:solidFill>
                  <a:schemeClr val="accent5">
                    <a:lumMod val="75000"/>
                  </a:schemeClr>
                </a:solidFill>
                <a:latin typeface="微软雅黑" pitchFamily="34" charset="-122"/>
                <a:ea typeface="微软雅黑" pitchFamily="34" charset="-122"/>
              </a:rPr>
              <a:t>工业级</a:t>
            </a:r>
            <a:r>
              <a:rPr lang="en-US" altLang="zh-CN" sz="1400" dirty="0">
                <a:solidFill>
                  <a:schemeClr val="accent5">
                    <a:lumMod val="75000"/>
                  </a:schemeClr>
                </a:solidFill>
                <a:latin typeface="微软雅黑" pitchFamily="34" charset="-122"/>
                <a:ea typeface="微软雅黑" pitchFamily="34" charset="-122"/>
              </a:rPr>
              <a:t>SD</a:t>
            </a:r>
            <a:r>
              <a:rPr lang="zh-CN" altLang="en-US" sz="1400" dirty="0">
                <a:solidFill>
                  <a:schemeClr val="accent5">
                    <a:lumMod val="75000"/>
                  </a:schemeClr>
                </a:solidFill>
                <a:latin typeface="微软雅黑" pitchFamily="34" charset="-122"/>
                <a:ea typeface="微软雅黑" pitchFamily="34" charset="-122"/>
              </a:rPr>
              <a:t>数据存储</a:t>
            </a:r>
            <a:r>
              <a:rPr lang="zh-CN" altLang="en-US" sz="1400" dirty="0" smtClean="0">
                <a:solidFill>
                  <a:schemeClr val="accent5">
                    <a:lumMod val="75000"/>
                  </a:schemeClr>
                </a:solidFill>
                <a:latin typeface="微软雅黑" pitchFamily="34" charset="-122"/>
                <a:ea typeface="微软雅黑" pitchFamily="34" charset="-122"/>
              </a:rPr>
              <a:t>卡</a:t>
            </a:r>
            <a:endParaRPr lang="zh-CN" altLang="en-US" sz="1400" dirty="0">
              <a:solidFill>
                <a:schemeClr val="accent5">
                  <a:lumMod val="75000"/>
                </a:schemeClr>
              </a:solidFill>
              <a:latin typeface="微软雅黑" pitchFamily="34" charset="-122"/>
              <a:ea typeface="微软雅黑" pitchFamily="34" charset="-122"/>
            </a:endParaRPr>
          </a:p>
          <a:p>
            <a:pPr marL="285750" indent="-285750">
              <a:lnSpc>
                <a:spcPct val="150000"/>
              </a:lnSpc>
              <a:buFont typeface="Arial" pitchFamily="34" charset="0"/>
              <a:buChar char="•"/>
              <a:defRPr/>
            </a:pPr>
            <a:r>
              <a:rPr lang="zh-CN" altLang="en-US" sz="1400" dirty="0" smtClean="0">
                <a:solidFill>
                  <a:schemeClr val="accent5">
                    <a:lumMod val="75000"/>
                  </a:schemeClr>
                </a:solidFill>
                <a:latin typeface="微软雅黑" pitchFamily="34" charset="-122"/>
                <a:ea typeface="微软雅黑" pitchFamily="34" charset="-122"/>
              </a:rPr>
              <a:t>功能完善</a:t>
            </a:r>
            <a:r>
              <a:rPr lang="en-US" altLang="zh-CN" sz="1400" dirty="0" smtClean="0">
                <a:solidFill>
                  <a:schemeClr val="accent5">
                    <a:lumMod val="75000"/>
                  </a:schemeClr>
                </a:solidFill>
                <a:latin typeface="微软雅黑" pitchFamily="34" charset="-122"/>
                <a:ea typeface="微软雅黑" pitchFamily="34" charset="-122"/>
              </a:rPr>
              <a:t>Web</a:t>
            </a:r>
            <a:r>
              <a:rPr lang="zh-CN" altLang="en-US" sz="1400" dirty="0" smtClean="0">
                <a:solidFill>
                  <a:schemeClr val="accent5">
                    <a:lumMod val="75000"/>
                  </a:schemeClr>
                </a:solidFill>
                <a:latin typeface="微软雅黑" pitchFamily="34" charset="-122"/>
                <a:ea typeface="微软雅黑" pitchFamily="34" charset="-122"/>
              </a:rPr>
              <a:t>服务器，</a:t>
            </a:r>
            <a:r>
              <a:rPr lang="zh-CN" altLang="en-US" sz="1400" dirty="0">
                <a:solidFill>
                  <a:schemeClr val="accent5">
                    <a:lumMod val="75000"/>
                  </a:schemeClr>
                </a:solidFill>
                <a:latin typeface="微软雅黑" pitchFamily="34" charset="-122"/>
                <a:ea typeface="微软雅黑" pitchFamily="34" charset="-122"/>
              </a:rPr>
              <a:t>支持远程网页</a:t>
            </a:r>
            <a:r>
              <a:rPr lang="zh-CN" altLang="en-US" sz="1400" dirty="0" smtClean="0">
                <a:solidFill>
                  <a:schemeClr val="accent5">
                    <a:lumMod val="75000"/>
                  </a:schemeClr>
                </a:solidFill>
                <a:latin typeface="微软雅黑" pitchFamily="34" charset="-122"/>
                <a:ea typeface="微软雅黑" pitchFamily="34" charset="-122"/>
              </a:rPr>
              <a:t>设置、网络诊断</a:t>
            </a:r>
            <a:r>
              <a:rPr lang="zh-CN" altLang="en-US" sz="1400" dirty="0">
                <a:solidFill>
                  <a:schemeClr val="accent5">
                    <a:lumMod val="75000"/>
                  </a:schemeClr>
                </a:solidFill>
                <a:latin typeface="微软雅黑" pitchFamily="34" charset="-122"/>
                <a:ea typeface="微软雅黑" pitchFamily="34" charset="-122"/>
              </a:rPr>
              <a:t>、</a:t>
            </a:r>
            <a:r>
              <a:rPr lang="zh-CN" altLang="en-US" sz="1400" dirty="0" smtClean="0">
                <a:solidFill>
                  <a:schemeClr val="accent5">
                    <a:lumMod val="75000"/>
                  </a:schemeClr>
                </a:solidFill>
                <a:latin typeface="微软雅黑" pitchFamily="34" charset="-122"/>
                <a:ea typeface="微软雅黑" pitchFamily="34" charset="-122"/>
              </a:rPr>
              <a:t>远程</a:t>
            </a:r>
            <a:r>
              <a:rPr lang="zh-CN" altLang="en-US" sz="1400" dirty="0">
                <a:solidFill>
                  <a:schemeClr val="accent5">
                    <a:lumMod val="75000"/>
                  </a:schemeClr>
                </a:solidFill>
                <a:latin typeface="微软雅黑" pitchFamily="34" charset="-122"/>
                <a:ea typeface="微软雅黑" pitchFamily="34" charset="-122"/>
              </a:rPr>
              <a:t>升级、</a:t>
            </a:r>
            <a:r>
              <a:rPr lang="zh-CN" altLang="en-US" sz="1400" dirty="0" smtClean="0">
                <a:solidFill>
                  <a:schemeClr val="accent5">
                    <a:lumMod val="75000"/>
                  </a:schemeClr>
                </a:solidFill>
                <a:latin typeface="微软雅黑" pitchFamily="34" charset="-122"/>
                <a:ea typeface="微软雅黑" pitchFamily="34" charset="-122"/>
              </a:rPr>
              <a:t>注册</a:t>
            </a:r>
            <a:endParaRPr lang="zh-CN" altLang="en-US" sz="1400" dirty="0">
              <a:solidFill>
                <a:schemeClr val="accent5">
                  <a:lumMod val="7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400" dirty="0" smtClean="0">
                <a:solidFill>
                  <a:schemeClr val="accent5">
                    <a:lumMod val="75000"/>
                  </a:schemeClr>
                </a:solidFill>
                <a:latin typeface="微软雅黑" pitchFamily="34" charset="-122"/>
                <a:ea typeface="微软雅黑" pitchFamily="34" charset="-122"/>
              </a:rPr>
              <a:t>支持</a:t>
            </a:r>
            <a:r>
              <a:rPr lang="zh-CN" altLang="en-US" sz="1400" dirty="0">
                <a:solidFill>
                  <a:schemeClr val="accent5">
                    <a:lumMod val="75000"/>
                  </a:schemeClr>
                </a:solidFill>
                <a:latin typeface="微软雅黑" pitchFamily="34" charset="-122"/>
                <a:ea typeface="微软雅黑" pitchFamily="34" charset="-122"/>
              </a:rPr>
              <a:t>气象仪、倾斜仪、</a:t>
            </a:r>
            <a:r>
              <a:rPr lang="zh-CN" altLang="en-US" sz="1400" dirty="0" smtClean="0">
                <a:solidFill>
                  <a:schemeClr val="accent5">
                    <a:lumMod val="75000"/>
                  </a:schemeClr>
                </a:solidFill>
                <a:latin typeface="微软雅黑" pitchFamily="34" charset="-122"/>
                <a:ea typeface="微软雅黑" pitchFamily="34" charset="-122"/>
              </a:rPr>
              <a:t>传感器，具有</a:t>
            </a:r>
            <a:r>
              <a:rPr lang="zh-CN" altLang="en-US" sz="1400" dirty="0">
                <a:solidFill>
                  <a:schemeClr val="accent5">
                    <a:lumMod val="75000"/>
                  </a:schemeClr>
                </a:solidFill>
                <a:latin typeface="微软雅黑" pitchFamily="34" charset="-122"/>
                <a:ea typeface="微软雅黑" pitchFamily="34" charset="-122"/>
              </a:rPr>
              <a:t>外部频标、</a:t>
            </a:r>
            <a:r>
              <a:rPr lang="en-US" altLang="zh-CN" sz="1400" dirty="0">
                <a:solidFill>
                  <a:schemeClr val="accent5">
                    <a:lumMod val="75000"/>
                  </a:schemeClr>
                </a:solidFill>
                <a:latin typeface="微软雅黑" pitchFamily="34" charset="-122"/>
                <a:ea typeface="微软雅黑" pitchFamily="34" charset="-122"/>
              </a:rPr>
              <a:t>PPS</a:t>
            </a:r>
            <a:r>
              <a:rPr lang="zh-CN" altLang="en-US" sz="1400" dirty="0">
                <a:solidFill>
                  <a:schemeClr val="accent5">
                    <a:lumMod val="75000"/>
                  </a:schemeClr>
                </a:solidFill>
                <a:latin typeface="微软雅黑" pitchFamily="34" charset="-122"/>
                <a:ea typeface="微软雅黑" pitchFamily="34" charset="-122"/>
              </a:rPr>
              <a:t>、</a:t>
            </a:r>
            <a:r>
              <a:rPr lang="en-US" altLang="zh-CN" sz="1400" dirty="0">
                <a:solidFill>
                  <a:schemeClr val="accent5">
                    <a:lumMod val="75000"/>
                  </a:schemeClr>
                </a:solidFill>
                <a:latin typeface="微软雅黑" pitchFamily="34" charset="-122"/>
                <a:ea typeface="微软雅黑" pitchFamily="34" charset="-122"/>
              </a:rPr>
              <a:t>Event</a:t>
            </a:r>
            <a:r>
              <a:rPr lang="zh-CN" altLang="en-US" sz="1400" dirty="0">
                <a:solidFill>
                  <a:schemeClr val="accent5">
                    <a:lumMod val="75000"/>
                  </a:schemeClr>
                </a:solidFill>
                <a:latin typeface="微软雅黑" pitchFamily="34" charset="-122"/>
                <a:ea typeface="微软雅黑" pitchFamily="34" charset="-122"/>
              </a:rPr>
              <a:t>、</a:t>
            </a:r>
            <a:r>
              <a:rPr lang="en-US" altLang="zh-CN" sz="1400" dirty="0">
                <a:solidFill>
                  <a:schemeClr val="accent5">
                    <a:lumMod val="75000"/>
                  </a:schemeClr>
                </a:solidFill>
                <a:latin typeface="微软雅黑" pitchFamily="34" charset="-122"/>
                <a:ea typeface="微软雅黑" pitchFamily="34" charset="-122"/>
              </a:rPr>
              <a:t>USB</a:t>
            </a:r>
            <a:r>
              <a:rPr lang="zh-CN" altLang="en-US" sz="1400" dirty="0" smtClean="0">
                <a:solidFill>
                  <a:schemeClr val="accent5">
                    <a:lumMod val="75000"/>
                  </a:schemeClr>
                </a:solidFill>
                <a:latin typeface="微软雅黑" pitchFamily="34" charset="-122"/>
                <a:ea typeface="微软雅黑" pitchFamily="34" charset="-122"/>
              </a:rPr>
              <a:t>、以太网</a:t>
            </a:r>
            <a:r>
              <a:rPr lang="zh-CN" altLang="en-US" sz="1400" dirty="0">
                <a:solidFill>
                  <a:schemeClr val="accent5">
                    <a:lumMod val="75000"/>
                  </a:schemeClr>
                </a:solidFill>
                <a:latin typeface="微软雅黑" pitchFamily="34" charset="-122"/>
                <a:ea typeface="微软雅黑" pitchFamily="34" charset="-122"/>
              </a:rPr>
              <a:t>、串口等外部接口</a:t>
            </a:r>
            <a:endParaRPr lang="zh-CN" altLang="en-US" sz="1400" dirty="0">
              <a:solidFill>
                <a:schemeClr val="accent5">
                  <a:lumMod val="7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400" dirty="0" smtClean="0">
                <a:solidFill>
                  <a:schemeClr val="accent5">
                    <a:lumMod val="75000"/>
                  </a:schemeClr>
                </a:solidFill>
                <a:latin typeface="微软雅黑" pitchFamily="34" charset="-122"/>
                <a:ea typeface="微软雅黑" pitchFamily="34" charset="-122"/>
              </a:rPr>
              <a:t>内置</a:t>
            </a:r>
            <a:r>
              <a:rPr lang="zh-CN" altLang="en-US" sz="1400" dirty="0">
                <a:solidFill>
                  <a:schemeClr val="accent5">
                    <a:lumMod val="75000"/>
                  </a:schemeClr>
                </a:solidFill>
                <a:latin typeface="微软雅黑" pitchFamily="34" charset="-122"/>
                <a:ea typeface="微软雅黑" pitchFamily="34" charset="-122"/>
              </a:rPr>
              <a:t>大容量电池，具备在无人值守情况下长期连续稳定工作的能力</a:t>
            </a:r>
            <a:endParaRPr lang="zh-CN" altLang="en-US" sz="1400" dirty="0">
              <a:solidFill>
                <a:schemeClr val="accent5">
                  <a:lumMod val="7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400" dirty="0">
                <a:solidFill>
                  <a:schemeClr val="accent5">
                    <a:lumMod val="75000"/>
                  </a:schemeClr>
                </a:solidFill>
                <a:latin typeface="微软雅黑" pitchFamily="34" charset="-122"/>
                <a:ea typeface="微软雅黑" pitchFamily="34" charset="-122"/>
              </a:rPr>
              <a:t>具备</a:t>
            </a:r>
            <a:r>
              <a:rPr lang="en-US" altLang="zh-CN" sz="1400" dirty="0">
                <a:solidFill>
                  <a:schemeClr val="accent5">
                    <a:lumMod val="75000"/>
                  </a:schemeClr>
                </a:solidFill>
                <a:latin typeface="微软雅黑" pitchFamily="34" charset="-122"/>
                <a:ea typeface="微软雅黑" pitchFamily="34" charset="-122"/>
              </a:rPr>
              <a:t>IP67</a:t>
            </a:r>
            <a:r>
              <a:rPr lang="zh-CN" altLang="en-US" sz="1400" dirty="0" smtClean="0">
                <a:solidFill>
                  <a:schemeClr val="accent5">
                    <a:lumMod val="75000"/>
                  </a:schemeClr>
                </a:solidFill>
                <a:latin typeface="微软雅黑" pitchFamily="34" charset="-122"/>
                <a:ea typeface="微软雅黑" pitchFamily="34" charset="-122"/>
              </a:rPr>
              <a:t>防护等级</a:t>
            </a:r>
            <a:endParaRPr lang="zh-CN" altLang="en-US" sz="1400" dirty="0">
              <a:solidFill>
                <a:schemeClr val="accent5">
                  <a:lumMod val="75000"/>
                </a:schemeClr>
              </a:solidFill>
              <a:latin typeface="微软雅黑" pitchFamily="34" charset="-122"/>
              <a:ea typeface="微软雅黑" pitchFamily="34" charset="-122"/>
            </a:endParaRPr>
          </a:p>
        </p:txBody>
      </p:sp>
      <p:pic>
        <p:nvPicPr>
          <p:cNvPr id="11" name="图片 3"/>
          <p:cNvPicPr/>
          <p:nvPr/>
        </p:nvPicPr>
        <p:blipFill rotWithShape="1">
          <a:blip r:embed="rId2" cstate="print"/>
          <a:srcRect l="3612" b="14015"/>
          <a:stretch>
            <a:fillRect/>
          </a:stretch>
        </p:blipFill>
        <p:spPr bwMode="auto">
          <a:xfrm>
            <a:off x="428596" y="2586563"/>
            <a:ext cx="3711356" cy="2426613"/>
          </a:xfrm>
          <a:prstGeom prst="rect">
            <a:avLst/>
          </a:prstGeom>
          <a:ln>
            <a:noFill/>
          </a:ln>
          <a:effectLst>
            <a:softEdge rad="112500"/>
          </a:effectLst>
        </p:spPr>
      </p:pic>
      <p:sp>
        <p:nvSpPr>
          <p:cNvPr id="22" name="标题 1"/>
          <p:cNvSpPr>
            <a:spLocks noGrp="1"/>
          </p:cNvSpPr>
          <p:nvPr>
            <p:ph type="title" idx="4294967295"/>
          </p:nvPr>
        </p:nvSpPr>
        <p:spPr>
          <a:xfrm>
            <a:off x="5616575" y="1201738"/>
            <a:ext cx="3527425" cy="714375"/>
          </a:xfrm>
        </p:spPr>
        <p:txBody>
          <a:bodyPr/>
          <a:lstStyle/>
          <a:p>
            <a:pPr algn="l"/>
            <a:r>
              <a:rPr lang="zh-CN" altLang="en-US" sz="3200" dirty="0" smtClean="0">
                <a:solidFill>
                  <a:srgbClr val="FFFF00"/>
                </a:solidFill>
                <a:latin typeface="微软雅黑" pitchFamily="34" charset="-122"/>
                <a:ea typeface="微软雅黑" pitchFamily="34" charset="-122"/>
              </a:rPr>
              <a:t>北斗基准站接收机</a:t>
            </a:r>
            <a:endParaRPr lang="zh-CN" altLang="en-US" sz="3200" dirty="0" smtClean="0">
              <a:solidFill>
                <a:srgbClr val="FFFF00"/>
              </a:solidFill>
              <a:latin typeface="微软雅黑" pitchFamily="34" charset="-122"/>
              <a:ea typeface="微软雅黑" pitchFamily="34" charset="-122"/>
            </a:endParaRPr>
          </a:p>
        </p:txBody>
      </p:sp>
      <p:sp>
        <p:nvSpPr>
          <p:cNvPr id="23" name="矩形 21"/>
          <p:cNvSpPr>
            <a:spLocks noChangeArrowheads="1"/>
          </p:cNvSpPr>
          <p:nvPr/>
        </p:nvSpPr>
        <p:spPr bwMode="auto">
          <a:xfrm>
            <a:off x="3580923" y="692696"/>
            <a:ext cx="2503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2800" dirty="0" smtClean="0">
                <a:solidFill>
                  <a:schemeClr val="bg1"/>
                </a:solidFill>
              </a:rPr>
              <a:t>BDS Ref Station</a:t>
            </a:r>
            <a:endParaRPr lang="zh-CN" altLang="en-US" sz="2800" dirty="0">
              <a:solidFill>
                <a:schemeClr val="bg1"/>
              </a:solidFill>
            </a:endParaRPr>
          </a:p>
        </p:txBody>
      </p:sp>
      <p:sp>
        <p:nvSpPr>
          <p:cNvPr id="24" name="矩形 22"/>
          <p:cNvSpPr>
            <a:spLocks noChangeArrowheads="1"/>
          </p:cNvSpPr>
          <p:nvPr/>
        </p:nvSpPr>
        <p:spPr bwMode="auto">
          <a:xfrm>
            <a:off x="5929313" y="428625"/>
            <a:ext cx="30718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5400" dirty="0" smtClean="0">
                <a:solidFill>
                  <a:schemeClr val="bg1"/>
                </a:solidFill>
              </a:rPr>
              <a:t>RECEIVER</a:t>
            </a:r>
            <a:endParaRPr lang="zh-CN" altLang="en-US" sz="5400" dirty="0">
              <a:solidFill>
                <a:schemeClr val="bg1"/>
              </a:solidFill>
            </a:endParaRPr>
          </a:p>
        </p:txBody>
      </p:sp>
      <p:sp>
        <p:nvSpPr>
          <p:cNvPr id="25" name="椭圆 16"/>
          <p:cNvSpPr/>
          <p:nvPr/>
        </p:nvSpPr>
        <p:spPr>
          <a:xfrm>
            <a:off x="5570538" y="1214438"/>
            <a:ext cx="3240087" cy="17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6" name="Rectangle 25"/>
          <p:cNvSpPr/>
          <p:nvPr/>
        </p:nvSpPr>
        <p:spPr>
          <a:xfrm>
            <a:off x="35496" y="5268337"/>
            <a:ext cx="4572000" cy="387286"/>
          </a:xfrm>
          <a:prstGeom prst="rect">
            <a:avLst/>
          </a:prstGeom>
        </p:spPr>
        <p:txBody>
          <a:bodyPr>
            <a:spAutoFit/>
          </a:bodyPr>
          <a:lstStyle/>
          <a:p>
            <a:pPr algn="ctr" eaLnBrk="1" hangingPunct="1">
              <a:lnSpc>
                <a:spcPts val="2300"/>
              </a:lnSpc>
              <a:spcBef>
                <a:spcPct val="20000"/>
              </a:spcBef>
              <a:defRPr/>
            </a:pPr>
            <a:r>
              <a:rPr lang="zh-CN" altLang="en-US" sz="2400" dirty="0">
                <a:solidFill>
                  <a:schemeClr val="accent5">
                    <a:lumMod val="75000"/>
                  </a:schemeClr>
                </a:solidFill>
                <a:latin typeface="微软雅黑" pitchFamily="34" charset="-122"/>
                <a:ea typeface="微软雅黑" pitchFamily="34" charset="-122"/>
              </a:rPr>
              <a:t>司南</a:t>
            </a:r>
            <a:r>
              <a:rPr lang="en-US" altLang="zh-CN" sz="2400" dirty="0">
                <a:solidFill>
                  <a:schemeClr val="accent5">
                    <a:lumMod val="75000"/>
                  </a:schemeClr>
                </a:solidFill>
                <a:latin typeface="微软雅黑" pitchFamily="34" charset="-122"/>
                <a:ea typeface="微软雅黑" pitchFamily="34" charset="-122"/>
              </a:rPr>
              <a:t>M300</a:t>
            </a:r>
            <a:r>
              <a:rPr lang="en-US" altLang="zh-CN" sz="2400" dirty="0" smtClean="0">
                <a:solidFill>
                  <a:schemeClr val="accent5">
                    <a:lumMod val="75000"/>
                  </a:schemeClr>
                </a:solidFill>
                <a:latin typeface="微软雅黑" pitchFamily="34" charset="-122"/>
                <a:ea typeface="微软雅黑" pitchFamily="34" charset="-122"/>
              </a:rPr>
              <a:t>+</a:t>
            </a:r>
            <a:r>
              <a:rPr lang="zh-CN" altLang="en-US" sz="2400" dirty="0">
                <a:solidFill>
                  <a:schemeClr val="accent5">
                    <a:lumMod val="75000"/>
                  </a:schemeClr>
                </a:solidFill>
                <a:latin typeface="微软雅黑" pitchFamily="34" charset="-122"/>
                <a:ea typeface="微软雅黑" pitchFamily="34" charset="-122"/>
              </a:rPr>
              <a:t>基准站</a:t>
            </a:r>
            <a:r>
              <a:rPr lang="zh-CN" altLang="en-US" sz="2400" dirty="0" smtClean="0">
                <a:solidFill>
                  <a:schemeClr val="accent5">
                    <a:lumMod val="75000"/>
                  </a:schemeClr>
                </a:solidFill>
                <a:latin typeface="微软雅黑" pitchFamily="34" charset="-122"/>
                <a:ea typeface="微软雅黑" pitchFamily="34" charset="-122"/>
              </a:rPr>
              <a:t>接收机</a:t>
            </a:r>
            <a:endParaRPr lang="zh-CN" altLang="en-US" sz="2400" dirty="0">
              <a:solidFill>
                <a:schemeClr val="accent5">
                  <a:lumMod val="75000"/>
                </a:schemeClr>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20" descr="南京卫星年会—板卡灯箱-1500X600-P1-01.jp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44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5"/>
          <p:cNvSpPr/>
          <p:nvPr/>
        </p:nvSpPr>
        <p:spPr>
          <a:xfrm>
            <a:off x="0" y="2286000"/>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1" name="矩形 11"/>
          <p:cNvSpPr/>
          <p:nvPr/>
        </p:nvSpPr>
        <p:spPr>
          <a:xfrm>
            <a:off x="4283968" y="2420888"/>
            <a:ext cx="4717157" cy="4293483"/>
          </a:xfrm>
          <a:prstGeom prst="rect">
            <a:avLst/>
          </a:prstGeom>
        </p:spPr>
        <p:txBody>
          <a:bodyPr wrap="square">
            <a:spAutoFit/>
          </a:bodyPr>
          <a:lstStyle/>
          <a:p>
            <a:pPr marL="285750" indent="-285750" eaLnBrk="1" hangingPunct="1">
              <a:lnSpc>
                <a:spcPct val="150000"/>
              </a:lnSpc>
              <a:buFont typeface="Arial" pitchFamily="34" charset="0"/>
              <a:buChar char="•"/>
              <a:defRPr/>
            </a:pPr>
            <a:r>
              <a:rPr lang="zh-CN" altLang="en-US" sz="1400" dirty="0" smtClean="0">
                <a:solidFill>
                  <a:schemeClr val="bg2">
                    <a:lumMod val="25000"/>
                  </a:schemeClr>
                </a:solidFill>
                <a:latin typeface="微软雅黑" pitchFamily="34" charset="-122"/>
                <a:ea typeface="微软雅黑" pitchFamily="34" charset="-122"/>
              </a:rPr>
              <a:t>新一代</a:t>
            </a:r>
            <a:r>
              <a:rPr lang="zh-CN" altLang="en-US" sz="1400" dirty="0">
                <a:solidFill>
                  <a:schemeClr val="bg2">
                    <a:lumMod val="25000"/>
                  </a:schemeClr>
                </a:solidFill>
                <a:latin typeface="微软雅黑" pitchFamily="34" charset="-122"/>
                <a:ea typeface="微软雅黑" pitchFamily="34" charset="-122"/>
              </a:rPr>
              <a:t>自主芯片技术，双核</a:t>
            </a:r>
            <a:r>
              <a:rPr lang="zh-CN" altLang="en-US" sz="1400" dirty="0" smtClean="0">
                <a:solidFill>
                  <a:schemeClr val="bg2">
                    <a:lumMod val="25000"/>
                  </a:schemeClr>
                </a:solidFill>
                <a:latin typeface="微软雅黑" pitchFamily="34" charset="-122"/>
                <a:ea typeface="微软雅黑" pitchFamily="34" charset="-122"/>
              </a:rPr>
              <a:t>异构北斗</a:t>
            </a:r>
            <a:r>
              <a:rPr lang="en-US" altLang="zh-CN" sz="1400" dirty="0" smtClean="0">
                <a:solidFill>
                  <a:schemeClr val="bg2">
                    <a:lumMod val="25000"/>
                  </a:schemeClr>
                </a:solidFill>
                <a:latin typeface="微软雅黑" pitchFamily="34" charset="-122"/>
                <a:ea typeface="微软雅黑" pitchFamily="34" charset="-122"/>
              </a:rPr>
              <a:t>/GNSS</a:t>
            </a:r>
            <a:r>
              <a:rPr lang="zh-CN" altLang="en-US" sz="1400" dirty="0" smtClean="0">
                <a:solidFill>
                  <a:schemeClr val="bg2">
                    <a:lumMod val="25000"/>
                  </a:schemeClr>
                </a:solidFill>
                <a:latin typeface="微软雅黑" pitchFamily="34" charset="-122"/>
                <a:ea typeface="微软雅黑" pitchFamily="34" charset="-122"/>
              </a:rPr>
              <a:t>模块，全系统单板卡接收机</a:t>
            </a:r>
            <a:endParaRPr lang="en-US" altLang="zh-CN" sz="1400" dirty="0" smtClean="0">
              <a:solidFill>
                <a:schemeClr val="bg2">
                  <a:lumMod val="2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400" dirty="0" smtClean="0">
                <a:solidFill>
                  <a:schemeClr val="bg2">
                    <a:lumMod val="25000"/>
                  </a:schemeClr>
                </a:solidFill>
                <a:latin typeface="微软雅黑" pitchFamily="34" charset="-122"/>
                <a:ea typeface="微软雅黑" pitchFamily="34" charset="-122"/>
              </a:rPr>
              <a:t>支持</a:t>
            </a:r>
            <a:r>
              <a:rPr lang="en-US" altLang="zh-CN" sz="1400" dirty="0">
                <a:solidFill>
                  <a:schemeClr val="bg2">
                    <a:lumMod val="25000"/>
                  </a:schemeClr>
                </a:solidFill>
                <a:latin typeface="微软雅黑" pitchFamily="34" charset="-122"/>
                <a:ea typeface="微软雅黑" pitchFamily="34" charset="-122"/>
              </a:rPr>
              <a:t>BDS B1/B2/B3</a:t>
            </a:r>
            <a:r>
              <a:rPr lang="zh-CN" altLang="en-US" sz="1400" dirty="0">
                <a:solidFill>
                  <a:schemeClr val="bg2">
                    <a:lumMod val="25000"/>
                  </a:schemeClr>
                </a:solidFill>
                <a:latin typeface="微软雅黑" pitchFamily="34" charset="-122"/>
                <a:ea typeface="微软雅黑" pitchFamily="34" charset="-122"/>
              </a:rPr>
              <a:t>，</a:t>
            </a:r>
            <a:r>
              <a:rPr lang="en-US" altLang="zh-CN" sz="1400" dirty="0">
                <a:solidFill>
                  <a:schemeClr val="bg2">
                    <a:lumMod val="25000"/>
                  </a:schemeClr>
                </a:solidFill>
                <a:latin typeface="微软雅黑" pitchFamily="34" charset="-122"/>
                <a:ea typeface="微软雅黑" pitchFamily="34" charset="-122"/>
              </a:rPr>
              <a:t>GPS L1/L2/L5 </a:t>
            </a:r>
            <a:r>
              <a:rPr lang="zh-CN" altLang="en-US" sz="1400" dirty="0">
                <a:solidFill>
                  <a:schemeClr val="bg2">
                    <a:lumMod val="25000"/>
                  </a:schemeClr>
                </a:solidFill>
                <a:latin typeface="微软雅黑" pitchFamily="34" charset="-122"/>
                <a:ea typeface="微软雅黑" pitchFamily="34" charset="-122"/>
              </a:rPr>
              <a:t>，</a:t>
            </a:r>
            <a:r>
              <a:rPr lang="en-US" altLang="zh-CN" sz="1400" dirty="0">
                <a:solidFill>
                  <a:schemeClr val="bg2">
                    <a:lumMod val="25000"/>
                  </a:schemeClr>
                </a:solidFill>
                <a:latin typeface="微软雅黑" pitchFamily="34" charset="-122"/>
                <a:ea typeface="微软雅黑" pitchFamily="34" charset="-122"/>
              </a:rPr>
              <a:t>GLONASS L1/L2</a:t>
            </a:r>
            <a:r>
              <a:rPr lang="zh-CN" altLang="en-US" sz="1400" dirty="0">
                <a:solidFill>
                  <a:schemeClr val="bg2">
                    <a:lumMod val="25000"/>
                  </a:schemeClr>
                </a:solidFill>
                <a:latin typeface="微软雅黑" pitchFamily="34" charset="-122"/>
                <a:ea typeface="微软雅黑" pitchFamily="34" charset="-122"/>
              </a:rPr>
              <a:t>三系统八</a:t>
            </a:r>
            <a:r>
              <a:rPr lang="zh-CN" altLang="en-US" sz="1400" dirty="0" smtClean="0">
                <a:solidFill>
                  <a:schemeClr val="bg2">
                    <a:lumMod val="25000"/>
                  </a:schemeClr>
                </a:solidFill>
                <a:latin typeface="微软雅黑" pitchFamily="34" charset="-122"/>
                <a:ea typeface="微软雅黑" pitchFamily="34" charset="-122"/>
              </a:rPr>
              <a:t>频点，支持</a:t>
            </a:r>
            <a:r>
              <a:rPr lang="en-US" altLang="zh-CN" sz="1400" dirty="0" smtClean="0">
                <a:solidFill>
                  <a:schemeClr val="bg2">
                    <a:lumMod val="25000"/>
                  </a:schemeClr>
                </a:solidFill>
                <a:latin typeface="微软雅黑" pitchFamily="34" charset="-122"/>
                <a:ea typeface="微软雅黑" pitchFamily="34" charset="-122"/>
              </a:rPr>
              <a:t>SBAS</a:t>
            </a:r>
            <a:r>
              <a:rPr lang="zh-CN" altLang="en-US" sz="1400" dirty="0" smtClean="0">
                <a:solidFill>
                  <a:schemeClr val="bg2">
                    <a:lumMod val="25000"/>
                  </a:schemeClr>
                </a:solidFill>
                <a:latin typeface="微软雅黑" pitchFamily="34" charset="-122"/>
                <a:ea typeface="微软雅黑" pitchFamily="34" charset="-122"/>
              </a:rPr>
              <a:t>，可扩展</a:t>
            </a:r>
            <a:r>
              <a:rPr lang="en-US" altLang="zh-CN" sz="1400" dirty="0" smtClean="0">
                <a:solidFill>
                  <a:schemeClr val="bg2">
                    <a:lumMod val="25000"/>
                  </a:schemeClr>
                </a:solidFill>
                <a:latin typeface="微软雅黑" pitchFamily="34" charset="-122"/>
                <a:ea typeface="微软雅黑" pitchFamily="34" charset="-122"/>
              </a:rPr>
              <a:t>Galileo</a:t>
            </a:r>
            <a:r>
              <a:rPr lang="zh-CN" altLang="en-US" sz="1400" dirty="0" smtClean="0">
                <a:solidFill>
                  <a:schemeClr val="bg2">
                    <a:lumMod val="25000"/>
                  </a:schemeClr>
                </a:solidFill>
                <a:latin typeface="微软雅黑" pitchFamily="34" charset="-122"/>
                <a:ea typeface="微软雅黑" pitchFamily="34" charset="-122"/>
              </a:rPr>
              <a:t>，</a:t>
            </a:r>
            <a:r>
              <a:rPr lang="en-US" altLang="zh-CN" sz="1400" dirty="0" smtClean="0">
                <a:solidFill>
                  <a:schemeClr val="bg2">
                    <a:lumMod val="25000"/>
                  </a:schemeClr>
                </a:solidFill>
                <a:latin typeface="微软雅黑" pitchFamily="34" charset="-122"/>
                <a:ea typeface="微软雅黑" pitchFamily="34" charset="-122"/>
              </a:rPr>
              <a:t>QZSS</a:t>
            </a:r>
            <a:endParaRPr lang="en-US" altLang="zh-CN" sz="1400" dirty="0" smtClean="0">
              <a:solidFill>
                <a:schemeClr val="bg2">
                  <a:lumMod val="2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400" dirty="0" smtClean="0">
                <a:solidFill>
                  <a:schemeClr val="bg2">
                    <a:lumMod val="25000"/>
                  </a:schemeClr>
                </a:solidFill>
                <a:latin typeface="微软雅黑" pitchFamily="34" charset="-122"/>
                <a:ea typeface="微软雅黑" pitchFamily="34" charset="-122"/>
              </a:rPr>
              <a:t>支持</a:t>
            </a:r>
            <a:r>
              <a:rPr lang="zh-CN" altLang="en-US" sz="1400" dirty="0">
                <a:solidFill>
                  <a:schemeClr val="bg2">
                    <a:lumMod val="25000"/>
                  </a:schemeClr>
                </a:solidFill>
                <a:latin typeface="微软雅黑" pitchFamily="34" charset="-122"/>
                <a:ea typeface="微软雅黑" pitchFamily="34" charset="-122"/>
              </a:rPr>
              <a:t>单系统独立定位和多系统联合定位</a:t>
            </a:r>
            <a:endParaRPr lang="zh-CN" altLang="en-US" sz="1400" dirty="0">
              <a:solidFill>
                <a:schemeClr val="bg2">
                  <a:lumMod val="25000"/>
                </a:schemeClr>
              </a:solidFill>
              <a:latin typeface="微软雅黑" pitchFamily="34" charset="-122"/>
              <a:ea typeface="微软雅黑" pitchFamily="34" charset="-122"/>
            </a:endParaRPr>
          </a:p>
          <a:p>
            <a:pPr marL="285750" indent="-285750">
              <a:lnSpc>
                <a:spcPct val="150000"/>
              </a:lnSpc>
              <a:buFont typeface="Arial" pitchFamily="34" charset="0"/>
              <a:buChar char="•"/>
              <a:defRPr/>
            </a:pPr>
            <a:r>
              <a:rPr lang="zh-CN" altLang="en-US" sz="1400" dirty="0" smtClean="0">
                <a:solidFill>
                  <a:schemeClr val="bg2">
                    <a:lumMod val="25000"/>
                  </a:schemeClr>
                </a:solidFill>
                <a:latin typeface="微软雅黑" pitchFamily="34" charset="-122"/>
                <a:ea typeface="微软雅黑" pitchFamily="34" charset="-122"/>
              </a:rPr>
              <a:t>采用</a:t>
            </a:r>
            <a:r>
              <a:rPr lang="en-US" altLang="zh-CN" sz="1400" dirty="0" smtClean="0">
                <a:solidFill>
                  <a:schemeClr val="bg2">
                    <a:lumMod val="25000"/>
                  </a:schemeClr>
                </a:solidFill>
                <a:latin typeface="微软雅黑" pitchFamily="34" charset="-122"/>
                <a:ea typeface="微软雅黑" pitchFamily="34" charset="-122"/>
              </a:rPr>
              <a:t>Linux</a:t>
            </a:r>
            <a:r>
              <a:rPr lang="zh-CN" altLang="en-US" sz="1400" dirty="0" smtClean="0">
                <a:solidFill>
                  <a:schemeClr val="bg2">
                    <a:lumMod val="25000"/>
                  </a:schemeClr>
                </a:solidFill>
                <a:latin typeface="微软雅黑" pitchFamily="34" charset="-122"/>
                <a:ea typeface="微软雅黑" pitchFamily="34" charset="-122"/>
              </a:rPr>
              <a:t>操作系统</a:t>
            </a:r>
            <a:r>
              <a:rPr lang="zh-CN" altLang="en-US" sz="1400" dirty="0">
                <a:solidFill>
                  <a:schemeClr val="bg2">
                    <a:lumMod val="25000"/>
                  </a:schemeClr>
                </a:solidFill>
                <a:latin typeface="微软雅黑" pitchFamily="34" charset="-122"/>
                <a:ea typeface="微软雅黑" pitchFamily="34" charset="-122"/>
              </a:rPr>
              <a:t>，</a:t>
            </a:r>
            <a:r>
              <a:rPr lang="en-US" altLang="zh-CN" sz="1400" dirty="0">
                <a:solidFill>
                  <a:schemeClr val="bg2">
                    <a:lumMod val="25000"/>
                  </a:schemeClr>
                </a:solidFill>
                <a:latin typeface="微软雅黑" pitchFamily="34" charset="-122"/>
                <a:ea typeface="微软雅黑" pitchFamily="34" charset="-122"/>
              </a:rPr>
              <a:t>32</a:t>
            </a:r>
            <a:r>
              <a:rPr lang="zh-CN" altLang="en-US" sz="1400" dirty="0">
                <a:solidFill>
                  <a:schemeClr val="bg2">
                    <a:lumMod val="25000"/>
                  </a:schemeClr>
                </a:solidFill>
                <a:latin typeface="微软雅黑" pitchFamily="34" charset="-122"/>
                <a:ea typeface="微软雅黑" pitchFamily="34" charset="-122"/>
              </a:rPr>
              <a:t>位</a:t>
            </a:r>
            <a:r>
              <a:rPr lang="en-US" altLang="zh-CN" sz="1400" dirty="0">
                <a:solidFill>
                  <a:schemeClr val="bg2">
                    <a:lumMod val="25000"/>
                  </a:schemeClr>
                </a:solidFill>
                <a:latin typeface="微软雅黑" pitchFamily="34" charset="-122"/>
                <a:ea typeface="微软雅黑" pitchFamily="34" charset="-122"/>
              </a:rPr>
              <a:t>ARM</a:t>
            </a:r>
            <a:r>
              <a:rPr lang="zh-CN" altLang="en-US" sz="1400" dirty="0" smtClean="0">
                <a:solidFill>
                  <a:schemeClr val="bg2">
                    <a:lumMod val="25000"/>
                  </a:schemeClr>
                </a:solidFill>
                <a:latin typeface="微软雅黑" pitchFamily="34" charset="-122"/>
                <a:ea typeface="微软雅黑" pitchFamily="34" charset="-122"/>
              </a:rPr>
              <a:t>处理器，</a:t>
            </a:r>
            <a:r>
              <a:rPr lang="en-US" altLang="zh-CN" sz="1400" dirty="0" smtClean="0">
                <a:solidFill>
                  <a:schemeClr val="bg2">
                    <a:lumMod val="25000"/>
                  </a:schemeClr>
                </a:solidFill>
                <a:latin typeface="微软雅黑" pitchFamily="34" charset="-122"/>
                <a:ea typeface="微软雅黑" pitchFamily="34" charset="-122"/>
              </a:rPr>
              <a:t>16G</a:t>
            </a:r>
            <a:r>
              <a:rPr lang="zh-CN" altLang="en-US" sz="1400" dirty="0">
                <a:solidFill>
                  <a:schemeClr val="bg2">
                    <a:lumMod val="25000"/>
                  </a:schemeClr>
                </a:solidFill>
                <a:latin typeface="微软雅黑" pitchFamily="34" charset="-122"/>
                <a:ea typeface="微软雅黑" pitchFamily="34" charset="-122"/>
              </a:rPr>
              <a:t>工业级</a:t>
            </a:r>
            <a:r>
              <a:rPr lang="en-US" altLang="zh-CN" sz="1400" dirty="0">
                <a:solidFill>
                  <a:schemeClr val="bg2">
                    <a:lumMod val="25000"/>
                  </a:schemeClr>
                </a:solidFill>
                <a:latin typeface="微软雅黑" pitchFamily="34" charset="-122"/>
                <a:ea typeface="微软雅黑" pitchFamily="34" charset="-122"/>
              </a:rPr>
              <a:t>SD</a:t>
            </a:r>
            <a:r>
              <a:rPr lang="zh-CN" altLang="en-US" sz="1400" dirty="0">
                <a:solidFill>
                  <a:schemeClr val="bg2">
                    <a:lumMod val="25000"/>
                  </a:schemeClr>
                </a:solidFill>
                <a:latin typeface="微软雅黑" pitchFamily="34" charset="-122"/>
                <a:ea typeface="微软雅黑" pitchFamily="34" charset="-122"/>
              </a:rPr>
              <a:t>数据存储</a:t>
            </a:r>
            <a:r>
              <a:rPr lang="zh-CN" altLang="en-US" sz="1400" dirty="0" smtClean="0">
                <a:solidFill>
                  <a:schemeClr val="bg2">
                    <a:lumMod val="25000"/>
                  </a:schemeClr>
                </a:solidFill>
                <a:latin typeface="微软雅黑" pitchFamily="34" charset="-122"/>
                <a:ea typeface="微软雅黑" pitchFamily="34" charset="-122"/>
              </a:rPr>
              <a:t>卡</a:t>
            </a:r>
            <a:endParaRPr lang="zh-CN" altLang="en-US" sz="1400" dirty="0">
              <a:solidFill>
                <a:schemeClr val="bg2">
                  <a:lumMod val="25000"/>
                </a:schemeClr>
              </a:solidFill>
              <a:latin typeface="微软雅黑" pitchFamily="34" charset="-122"/>
              <a:ea typeface="微软雅黑" pitchFamily="34" charset="-122"/>
            </a:endParaRPr>
          </a:p>
          <a:p>
            <a:pPr marL="285750" indent="-285750">
              <a:lnSpc>
                <a:spcPct val="150000"/>
              </a:lnSpc>
              <a:buFont typeface="Arial" pitchFamily="34" charset="0"/>
              <a:buChar char="•"/>
              <a:defRPr/>
            </a:pPr>
            <a:r>
              <a:rPr lang="zh-CN" altLang="en-US" sz="1400" dirty="0" smtClean="0">
                <a:solidFill>
                  <a:schemeClr val="bg2">
                    <a:lumMod val="25000"/>
                  </a:schemeClr>
                </a:solidFill>
                <a:latin typeface="微软雅黑" pitchFamily="34" charset="-122"/>
                <a:ea typeface="微软雅黑" pitchFamily="34" charset="-122"/>
              </a:rPr>
              <a:t>功能完善</a:t>
            </a:r>
            <a:r>
              <a:rPr lang="en-US" altLang="zh-CN" sz="1400" dirty="0" smtClean="0">
                <a:solidFill>
                  <a:schemeClr val="bg2">
                    <a:lumMod val="25000"/>
                  </a:schemeClr>
                </a:solidFill>
                <a:latin typeface="微软雅黑" pitchFamily="34" charset="-122"/>
                <a:ea typeface="微软雅黑" pitchFamily="34" charset="-122"/>
              </a:rPr>
              <a:t>Web</a:t>
            </a:r>
            <a:r>
              <a:rPr lang="zh-CN" altLang="en-US" sz="1400" dirty="0" smtClean="0">
                <a:solidFill>
                  <a:schemeClr val="bg2">
                    <a:lumMod val="25000"/>
                  </a:schemeClr>
                </a:solidFill>
                <a:latin typeface="微软雅黑" pitchFamily="34" charset="-122"/>
                <a:ea typeface="微软雅黑" pitchFamily="34" charset="-122"/>
              </a:rPr>
              <a:t>服务器，</a:t>
            </a:r>
            <a:r>
              <a:rPr lang="zh-CN" altLang="en-US" sz="1400" dirty="0">
                <a:solidFill>
                  <a:schemeClr val="bg2">
                    <a:lumMod val="25000"/>
                  </a:schemeClr>
                </a:solidFill>
                <a:latin typeface="微软雅黑" pitchFamily="34" charset="-122"/>
                <a:ea typeface="微软雅黑" pitchFamily="34" charset="-122"/>
              </a:rPr>
              <a:t>支持远程网页</a:t>
            </a:r>
            <a:r>
              <a:rPr lang="zh-CN" altLang="en-US" sz="1400" dirty="0" smtClean="0">
                <a:solidFill>
                  <a:schemeClr val="bg2">
                    <a:lumMod val="25000"/>
                  </a:schemeClr>
                </a:solidFill>
                <a:latin typeface="微软雅黑" pitchFamily="34" charset="-122"/>
                <a:ea typeface="微软雅黑" pitchFamily="34" charset="-122"/>
              </a:rPr>
              <a:t>设置、网络诊断</a:t>
            </a:r>
            <a:r>
              <a:rPr lang="zh-CN" altLang="en-US" sz="1400" dirty="0">
                <a:solidFill>
                  <a:schemeClr val="bg2">
                    <a:lumMod val="25000"/>
                  </a:schemeClr>
                </a:solidFill>
                <a:latin typeface="微软雅黑" pitchFamily="34" charset="-122"/>
                <a:ea typeface="微软雅黑" pitchFamily="34" charset="-122"/>
              </a:rPr>
              <a:t>、</a:t>
            </a:r>
            <a:r>
              <a:rPr lang="zh-CN" altLang="en-US" sz="1400" dirty="0" smtClean="0">
                <a:solidFill>
                  <a:schemeClr val="bg2">
                    <a:lumMod val="25000"/>
                  </a:schemeClr>
                </a:solidFill>
                <a:latin typeface="微软雅黑" pitchFamily="34" charset="-122"/>
                <a:ea typeface="微软雅黑" pitchFamily="34" charset="-122"/>
              </a:rPr>
              <a:t>远程</a:t>
            </a:r>
            <a:r>
              <a:rPr lang="zh-CN" altLang="en-US" sz="1400" dirty="0">
                <a:solidFill>
                  <a:schemeClr val="bg2">
                    <a:lumMod val="25000"/>
                  </a:schemeClr>
                </a:solidFill>
                <a:latin typeface="微软雅黑" pitchFamily="34" charset="-122"/>
                <a:ea typeface="微软雅黑" pitchFamily="34" charset="-122"/>
              </a:rPr>
              <a:t>升级、</a:t>
            </a:r>
            <a:r>
              <a:rPr lang="zh-CN" altLang="en-US" sz="1400" dirty="0" smtClean="0">
                <a:solidFill>
                  <a:schemeClr val="bg2">
                    <a:lumMod val="25000"/>
                  </a:schemeClr>
                </a:solidFill>
                <a:latin typeface="微软雅黑" pitchFamily="34" charset="-122"/>
                <a:ea typeface="微软雅黑" pitchFamily="34" charset="-122"/>
              </a:rPr>
              <a:t>注册</a:t>
            </a:r>
            <a:endParaRPr lang="zh-CN" altLang="en-US" sz="1400" dirty="0">
              <a:solidFill>
                <a:schemeClr val="bg2">
                  <a:lumMod val="2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400" dirty="0" smtClean="0">
                <a:solidFill>
                  <a:schemeClr val="bg2">
                    <a:lumMod val="25000"/>
                  </a:schemeClr>
                </a:solidFill>
                <a:latin typeface="微软雅黑" pitchFamily="34" charset="-122"/>
                <a:ea typeface="微软雅黑" pitchFamily="34" charset="-122"/>
              </a:rPr>
              <a:t>支持</a:t>
            </a:r>
            <a:r>
              <a:rPr lang="zh-CN" altLang="en-US" sz="1400" dirty="0">
                <a:solidFill>
                  <a:schemeClr val="bg2">
                    <a:lumMod val="25000"/>
                  </a:schemeClr>
                </a:solidFill>
                <a:latin typeface="微软雅黑" pitchFamily="34" charset="-122"/>
                <a:ea typeface="微软雅黑" pitchFamily="34" charset="-122"/>
              </a:rPr>
              <a:t>气象仪、倾斜仪、</a:t>
            </a:r>
            <a:r>
              <a:rPr lang="zh-CN" altLang="en-US" sz="1400" dirty="0" smtClean="0">
                <a:solidFill>
                  <a:schemeClr val="bg2">
                    <a:lumMod val="25000"/>
                  </a:schemeClr>
                </a:solidFill>
                <a:latin typeface="微软雅黑" pitchFamily="34" charset="-122"/>
                <a:ea typeface="微软雅黑" pitchFamily="34" charset="-122"/>
              </a:rPr>
              <a:t>传感器，具有</a:t>
            </a:r>
            <a:r>
              <a:rPr lang="zh-CN" altLang="en-US" sz="1400" dirty="0">
                <a:solidFill>
                  <a:schemeClr val="bg2">
                    <a:lumMod val="25000"/>
                  </a:schemeClr>
                </a:solidFill>
                <a:latin typeface="微软雅黑" pitchFamily="34" charset="-122"/>
                <a:ea typeface="微软雅黑" pitchFamily="34" charset="-122"/>
              </a:rPr>
              <a:t>外部频标、</a:t>
            </a:r>
            <a:r>
              <a:rPr lang="en-US" altLang="zh-CN" sz="1400" dirty="0">
                <a:solidFill>
                  <a:schemeClr val="bg2">
                    <a:lumMod val="25000"/>
                  </a:schemeClr>
                </a:solidFill>
                <a:latin typeface="微软雅黑" pitchFamily="34" charset="-122"/>
                <a:ea typeface="微软雅黑" pitchFamily="34" charset="-122"/>
              </a:rPr>
              <a:t>PPS</a:t>
            </a:r>
            <a:r>
              <a:rPr lang="zh-CN" altLang="en-US" sz="1400" dirty="0">
                <a:solidFill>
                  <a:schemeClr val="bg2">
                    <a:lumMod val="25000"/>
                  </a:schemeClr>
                </a:solidFill>
                <a:latin typeface="微软雅黑" pitchFamily="34" charset="-122"/>
                <a:ea typeface="微软雅黑" pitchFamily="34" charset="-122"/>
              </a:rPr>
              <a:t>、</a:t>
            </a:r>
            <a:r>
              <a:rPr lang="en-US" altLang="zh-CN" sz="1400" dirty="0">
                <a:solidFill>
                  <a:schemeClr val="bg2">
                    <a:lumMod val="25000"/>
                  </a:schemeClr>
                </a:solidFill>
                <a:latin typeface="微软雅黑" pitchFamily="34" charset="-122"/>
                <a:ea typeface="微软雅黑" pitchFamily="34" charset="-122"/>
              </a:rPr>
              <a:t>Event</a:t>
            </a:r>
            <a:r>
              <a:rPr lang="zh-CN" altLang="en-US" sz="1400" dirty="0">
                <a:solidFill>
                  <a:schemeClr val="bg2">
                    <a:lumMod val="25000"/>
                  </a:schemeClr>
                </a:solidFill>
                <a:latin typeface="微软雅黑" pitchFamily="34" charset="-122"/>
                <a:ea typeface="微软雅黑" pitchFamily="34" charset="-122"/>
              </a:rPr>
              <a:t>、</a:t>
            </a:r>
            <a:r>
              <a:rPr lang="en-US" altLang="zh-CN" sz="1400" dirty="0">
                <a:solidFill>
                  <a:schemeClr val="bg2">
                    <a:lumMod val="25000"/>
                  </a:schemeClr>
                </a:solidFill>
                <a:latin typeface="微软雅黑" pitchFamily="34" charset="-122"/>
                <a:ea typeface="微软雅黑" pitchFamily="34" charset="-122"/>
              </a:rPr>
              <a:t>USB</a:t>
            </a:r>
            <a:r>
              <a:rPr lang="zh-CN" altLang="en-US" sz="1400" dirty="0" smtClean="0">
                <a:solidFill>
                  <a:schemeClr val="bg2">
                    <a:lumMod val="25000"/>
                  </a:schemeClr>
                </a:solidFill>
                <a:latin typeface="微软雅黑" pitchFamily="34" charset="-122"/>
                <a:ea typeface="微软雅黑" pitchFamily="34" charset="-122"/>
              </a:rPr>
              <a:t>、以太网</a:t>
            </a:r>
            <a:r>
              <a:rPr lang="zh-CN" altLang="en-US" sz="1400" dirty="0">
                <a:solidFill>
                  <a:schemeClr val="bg2">
                    <a:lumMod val="25000"/>
                  </a:schemeClr>
                </a:solidFill>
                <a:latin typeface="微软雅黑" pitchFamily="34" charset="-122"/>
                <a:ea typeface="微软雅黑" pitchFamily="34" charset="-122"/>
              </a:rPr>
              <a:t>、串口等外部接口</a:t>
            </a:r>
            <a:endParaRPr lang="zh-CN" altLang="en-US" sz="1400" dirty="0">
              <a:solidFill>
                <a:schemeClr val="bg2">
                  <a:lumMod val="2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400" dirty="0" smtClean="0">
                <a:solidFill>
                  <a:schemeClr val="bg2">
                    <a:lumMod val="25000"/>
                  </a:schemeClr>
                </a:solidFill>
                <a:latin typeface="微软雅黑" pitchFamily="34" charset="-122"/>
                <a:ea typeface="微软雅黑" pitchFamily="34" charset="-122"/>
              </a:rPr>
              <a:t>内置</a:t>
            </a:r>
            <a:r>
              <a:rPr lang="zh-CN" altLang="en-US" sz="1400" dirty="0">
                <a:solidFill>
                  <a:schemeClr val="bg2">
                    <a:lumMod val="25000"/>
                  </a:schemeClr>
                </a:solidFill>
                <a:latin typeface="微软雅黑" pitchFamily="34" charset="-122"/>
                <a:ea typeface="微软雅黑" pitchFamily="34" charset="-122"/>
              </a:rPr>
              <a:t>大容量电池</a:t>
            </a:r>
            <a:r>
              <a:rPr lang="zh-CN" altLang="en-US" sz="1400" dirty="0" smtClean="0">
                <a:solidFill>
                  <a:schemeClr val="bg2">
                    <a:lumMod val="25000"/>
                  </a:schemeClr>
                </a:solidFill>
                <a:latin typeface="微软雅黑" pitchFamily="34" charset="-122"/>
                <a:ea typeface="微软雅黑" pitchFamily="34" charset="-122"/>
              </a:rPr>
              <a:t>，具备</a:t>
            </a:r>
            <a:r>
              <a:rPr lang="en-US" altLang="zh-CN" sz="1400" dirty="0">
                <a:solidFill>
                  <a:schemeClr val="bg2">
                    <a:lumMod val="25000"/>
                  </a:schemeClr>
                </a:solidFill>
                <a:latin typeface="微软雅黑" pitchFamily="34" charset="-122"/>
                <a:ea typeface="微软雅黑" pitchFamily="34" charset="-122"/>
              </a:rPr>
              <a:t>IP67</a:t>
            </a:r>
            <a:r>
              <a:rPr lang="zh-CN" altLang="en-US" sz="1400" dirty="0" smtClean="0">
                <a:solidFill>
                  <a:schemeClr val="bg2">
                    <a:lumMod val="25000"/>
                  </a:schemeClr>
                </a:solidFill>
                <a:latin typeface="微软雅黑" pitchFamily="34" charset="-122"/>
                <a:ea typeface="微软雅黑" pitchFamily="34" charset="-122"/>
              </a:rPr>
              <a:t>防护等级</a:t>
            </a:r>
            <a:endParaRPr lang="zh-CN" altLang="en-US" sz="1400" dirty="0">
              <a:solidFill>
                <a:schemeClr val="bg2">
                  <a:lumMod val="25000"/>
                </a:schemeClr>
              </a:solidFill>
              <a:latin typeface="微软雅黑" pitchFamily="34" charset="-122"/>
              <a:ea typeface="微软雅黑" pitchFamily="34" charset="-122"/>
            </a:endParaRPr>
          </a:p>
        </p:txBody>
      </p:sp>
      <p:sp>
        <p:nvSpPr>
          <p:cNvPr id="22" name="标题 1"/>
          <p:cNvSpPr>
            <a:spLocks noGrp="1"/>
          </p:cNvSpPr>
          <p:nvPr>
            <p:ph type="title" idx="4294967295"/>
          </p:nvPr>
        </p:nvSpPr>
        <p:spPr>
          <a:xfrm>
            <a:off x="5616575" y="1201738"/>
            <a:ext cx="3527425" cy="714375"/>
          </a:xfrm>
        </p:spPr>
        <p:txBody>
          <a:bodyPr/>
          <a:lstStyle/>
          <a:p>
            <a:pPr algn="l"/>
            <a:r>
              <a:rPr lang="zh-CN" altLang="en-US" sz="3200" dirty="0" smtClean="0">
                <a:solidFill>
                  <a:srgbClr val="FFFF00"/>
                </a:solidFill>
                <a:latin typeface="微软雅黑" pitchFamily="34" charset="-122"/>
                <a:ea typeface="微软雅黑" pitchFamily="34" charset="-122"/>
              </a:rPr>
              <a:t>北斗基准站接收机</a:t>
            </a:r>
            <a:endParaRPr lang="zh-CN" altLang="en-US" sz="3200" dirty="0" smtClean="0">
              <a:solidFill>
                <a:srgbClr val="FFFF00"/>
              </a:solidFill>
              <a:latin typeface="微软雅黑" pitchFamily="34" charset="-122"/>
              <a:ea typeface="微软雅黑" pitchFamily="34" charset="-122"/>
            </a:endParaRPr>
          </a:p>
        </p:txBody>
      </p:sp>
      <p:sp>
        <p:nvSpPr>
          <p:cNvPr id="23" name="矩形 21"/>
          <p:cNvSpPr>
            <a:spLocks noChangeArrowheads="1"/>
          </p:cNvSpPr>
          <p:nvPr/>
        </p:nvSpPr>
        <p:spPr bwMode="auto">
          <a:xfrm>
            <a:off x="3580923" y="692696"/>
            <a:ext cx="2503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2800" dirty="0" smtClean="0">
                <a:solidFill>
                  <a:schemeClr val="bg1"/>
                </a:solidFill>
              </a:rPr>
              <a:t>BDS Ref Station</a:t>
            </a:r>
            <a:endParaRPr lang="zh-CN" altLang="en-US" sz="2800" dirty="0">
              <a:solidFill>
                <a:schemeClr val="bg1"/>
              </a:solidFill>
            </a:endParaRPr>
          </a:p>
        </p:txBody>
      </p:sp>
      <p:sp>
        <p:nvSpPr>
          <p:cNvPr id="24" name="矩形 22"/>
          <p:cNvSpPr>
            <a:spLocks noChangeArrowheads="1"/>
          </p:cNvSpPr>
          <p:nvPr/>
        </p:nvSpPr>
        <p:spPr bwMode="auto">
          <a:xfrm>
            <a:off x="5929313" y="428625"/>
            <a:ext cx="30718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5400" dirty="0" smtClean="0">
                <a:solidFill>
                  <a:schemeClr val="bg1"/>
                </a:solidFill>
              </a:rPr>
              <a:t>RECEIVER</a:t>
            </a:r>
            <a:endParaRPr lang="zh-CN" altLang="en-US" sz="5400" dirty="0">
              <a:solidFill>
                <a:schemeClr val="bg1"/>
              </a:solidFill>
            </a:endParaRPr>
          </a:p>
        </p:txBody>
      </p:sp>
      <p:sp>
        <p:nvSpPr>
          <p:cNvPr id="25" name="椭圆 16"/>
          <p:cNvSpPr/>
          <p:nvPr/>
        </p:nvSpPr>
        <p:spPr>
          <a:xfrm>
            <a:off x="5570538" y="1214438"/>
            <a:ext cx="3240087" cy="17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6" name="Rectangle 25"/>
          <p:cNvSpPr/>
          <p:nvPr/>
        </p:nvSpPr>
        <p:spPr>
          <a:xfrm>
            <a:off x="35496" y="5268337"/>
            <a:ext cx="4572000" cy="387286"/>
          </a:xfrm>
          <a:prstGeom prst="rect">
            <a:avLst/>
          </a:prstGeom>
        </p:spPr>
        <p:txBody>
          <a:bodyPr>
            <a:spAutoFit/>
          </a:bodyPr>
          <a:lstStyle/>
          <a:p>
            <a:pPr algn="ctr" eaLnBrk="1" hangingPunct="1">
              <a:lnSpc>
                <a:spcPts val="2300"/>
              </a:lnSpc>
              <a:spcBef>
                <a:spcPct val="20000"/>
              </a:spcBef>
              <a:defRPr/>
            </a:pPr>
            <a:r>
              <a:rPr lang="zh-CN" altLang="en-US" sz="2400" dirty="0">
                <a:solidFill>
                  <a:schemeClr val="bg2">
                    <a:lumMod val="25000"/>
                  </a:schemeClr>
                </a:solidFill>
                <a:latin typeface="微软雅黑" pitchFamily="34" charset="-122"/>
                <a:ea typeface="微软雅黑" pitchFamily="34" charset="-122"/>
              </a:rPr>
              <a:t>司南</a:t>
            </a:r>
            <a:r>
              <a:rPr lang="en-US" altLang="zh-CN" sz="2400" dirty="0" smtClean="0">
                <a:solidFill>
                  <a:schemeClr val="bg2">
                    <a:lumMod val="25000"/>
                  </a:schemeClr>
                </a:solidFill>
                <a:latin typeface="微软雅黑" pitchFamily="34" charset="-122"/>
                <a:ea typeface="微软雅黑" pitchFamily="34" charset="-122"/>
              </a:rPr>
              <a:t>M300 Pro</a:t>
            </a:r>
            <a:r>
              <a:rPr lang="zh-CN" altLang="en-US" sz="2400" dirty="0" smtClean="0">
                <a:solidFill>
                  <a:schemeClr val="bg2">
                    <a:lumMod val="25000"/>
                  </a:schemeClr>
                </a:solidFill>
                <a:latin typeface="微软雅黑" pitchFamily="34" charset="-122"/>
                <a:ea typeface="微软雅黑" pitchFamily="34" charset="-122"/>
              </a:rPr>
              <a:t>基准站接收机</a:t>
            </a:r>
            <a:endParaRPr lang="zh-CN" altLang="en-US" sz="2400" dirty="0">
              <a:solidFill>
                <a:schemeClr val="bg2">
                  <a:lumMod val="25000"/>
                </a:schemeClr>
              </a:solidFill>
              <a:latin typeface="微软雅黑" pitchFamily="34" charset="-122"/>
              <a:ea typeface="微软雅黑" pitchFamily="34" charset="-122"/>
            </a:endParaRPr>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4325" t="13386" r="4705" b="15151"/>
          <a:stretch>
            <a:fillRect/>
          </a:stretch>
        </p:blipFill>
        <p:spPr>
          <a:xfrm>
            <a:off x="80519" y="2773777"/>
            <a:ext cx="4275457" cy="2239399"/>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20" descr="南京卫星年会—板卡灯箱-1500X600-P1-01.jp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44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5"/>
          <p:cNvSpPr/>
          <p:nvPr/>
        </p:nvSpPr>
        <p:spPr>
          <a:xfrm>
            <a:off x="0" y="2286000"/>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2" name="标题 1"/>
          <p:cNvSpPr>
            <a:spLocks noGrp="1"/>
          </p:cNvSpPr>
          <p:nvPr>
            <p:ph type="title" idx="4294967295"/>
          </p:nvPr>
        </p:nvSpPr>
        <p:spPr>
          <a:xfrm>
            <a:off x="4211959" y="1201738"/>
            <a:ext cx="4932041" cy="714375"/>
          </a:xfrm>
        </p:spPr>
        <p:txBody>
          <a:bodyPr/>
          <a:lstStyle/>
          <a:p>
            <a:pPr algn="l"/>
            <a:r>
              <a:rPr lang="zh-CN" altLang="en-US" sz="3200" dirty="0" smtClean="0">
                <a:solidFill>
                  <a:srgbClr val="FFFF00"/>
                </a:solidFill>
                <a:latin typeface="微软雅黑" pitchFamily="34" charset="-122"/>
                <a:ea typeface="微软雅黑" pitchFamily="34" charset="-122"/>
              </a:rPr>
              <a:t>外置</a:t>
            </a:r>
            <a:r>
              <a:rPr lang="zh-CN" altLang="en-US" sz="3200" dirty="0">
                <a:solidFill>
                  <a:srgbClr val="FFFF00"/>
                </a:solidFill>
                <a:latin typeface="微软雅黑" pitchFamily="34" charset="-122"/>
                <a:ea typeface="微软雅黑" pitchFamily="34" charset="-122"/>
              </a:rPr>
              <a:t>大功率</a:t>
            </a:r>
            <a:r>
              <a:rPr lang="zh-CN" altLang="en-US" sz="3200" dirty="0" smtClean="0">
                <a:solidFill>
                  <a:srgbClr val="FFFF00"/>
                </a:solidFill>
                <a:latin typeface="微软雅黑" pitchFamily="34" charset="-122"/>
                <a:ea typeface="微软雅黑" pitchFamily="34" charset="-122"/>
              </a:rPr>
              <a:t>电台 </a:t>
            </a:r>
            <a:r>
              <a:rPr lang="en-US" altLang="zh-CN" sz="3200" dirty="0">
                <a:solidFill>
                  <a:srgbClr val="FFFF00"/>
                </a:solidFill>
                <a:latin typeface="微软雅黑" pitchFamily="34" charset="-122"/>
                <a:ea typeface="微软雅黑" pitchFamily="34" charset="-122"/>
              </a:rPr>
              <a:t>&gt;&gt; CDL3</a:t>
            </a:r>
            <a:endParaRPr lang="zh-CN" altLang="en-US" sz="3200" dirty="0" smtClean="0">
              <a:solidFill>
                <a:srgbClr val="FFFF00"/>
              </a:solidFill>
              <a:latin typeface="微软雅黑" pitchFamily="34" charset="-122"/>
              <a:ea typeface="微软雅黑" pitchFamily="34" charset="-122"/>
            </a:endParaRPr>
          </a:p>
        </p:txBody>
      </p:sp>
      <p:sp>
        <p:nvSpPr>
          <p:cNvPr id="23" name="矩形 21"/>
          <p:cNvSpPr>
            <a:spLocks noChangeArrowheads="1"/>
          </p:cNvSpPr>
          <p:nvPr/>
        </p:nvSpPr>
        <p:spPr bwMode="auto">
          <a:xfrm>
            <a:off x="4788024" y="692696"/>
            <a:ext cx="12961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2800" dirty="0" smtClean="0">
                <a:solidFill>
                  <a:schemeClr val="bg1"/>
                </a:solidFill>
              </a:rPr>
              <a:t>Other</a:t>
            </a:r>
            <a:endParaRPr lang="zh-CN" altLang="en-US" sz="2800" dirty="0">
              <a:solidFill>
                <a:schemeClr val="bg1"/>
              </a:solidFill>
            </a:endParaRPr>
          </a:p>
        </p:txBody>
      </p:sp>
      <p:sp>
        <p:nvSpPr>
          <p:cNvPr id="24" name="矩形 22"/>
          <p:cNvSpPr>
            <a:spLocks noChangeArrowheads="1"/>
          </p:cNvSpPr>
          <p:nvPr/>
        </p:nvSpPr>
        <p:spPr bwMode="auto">
          <a:xfrm>
            <a:off x="5929313" y="428625"/>
            <a:ext cx="307181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4400" dirty="0" smtClean="0">
                <a:solidFill>
                  <a:schemeClr val="bg1"/>
                </a:solidFill>
              </a:rPr>
              <a:t>EQUIPMENT</a:t>
            </a:r>
            <a:endParaRPr lang="zh-CN" altLang="en-US" sz="4400" dirty="0">
              <a:solidFill>
                <a:schemeClr val="bg1"/>
              </a:solidFill>
            </a:endParaRPr>
          </a:p>
        </p:txBody>
      </p:sp>
      <p:sp>
        <p:nvSpPr>
          <p:cNvPr id="25" name="椭圆 16"/>
          <p:cNvSpPr/>
          <p:nvPr/>
        </p:nvSpPr>
        <p:spPr>
          <a:xfrm>
            <a:off x="5570538" y="1214438"/>
            <a:ext cx="3240087" cy="17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136" y="2420888"/>
            <a:ext cx="2744680" cy="3864958"/>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4138" y="4797152"/>
            <a:ext cx="2439723" cy="1963890"/>
          </a:xfrm>
          <a:prstGeom prst="rect">
            <a:avLst/>
          </a:prstGeom>
        </p:spPr>
      </p:pic>
      <p:sp>
        <p:nvSpPr>
          <p:cNvPr id="11" name="矩形 11"/>
          <p:cNvSpPr/>
          <p:nvPr/>
        </p:nvSpPr>
        <p:spPr>
          <a:xfrm>
            <a:off x="5220072" y="2420888"/>
            <a:ext cx="3928772" cy="4154984"/>
          </a:xfrm>
          <a:prstGeom prst="rect">
            <a:avLst/>
          </a:prstGeom>
        </p:spPr>
        <p:txBody>
          <a:bodyPr wrap="square">
            <a:spAutoFit/>
          </a:bodyPr>
          <a:lstStyle/>
          <a:p>
            <a:pPr marL="285750" indent="-285750" eaLnBrk="1" hangingPunct="1">
              <a:lnSpc>
                <a:spcPct val="150000"/>
              </a:lnSpc>
              <a:buFont typeface="Arial" pitchFamily="34" charset="0"/>
              <a:buChar char="•"/>
              <a:defRPr/>
            </a:pPr>
            <a:r>
              <a:rPr lang="zh-CN" altLang="en-US" sz="1600" dirty="0">
                <a:solidFill>
                  <a:schemeClr val="bg2">
                    <a:lumMod val="25000"/>
                  </a:schemeClr>
                </a:solidFill>
                <a:latin typeface="微软雅黑" pitchFamily="34" charset="-122"/>
                <a:ea typeface="微软雅黑" pitchFamily="34" charset="-122"/>
              </a:rPr>
              <a:t>频率</a:t>
            </a:r>
            <a:r>
              <a:rPr lang="zh-CN" altLang="en-US" sz="1600" dirty="0" smtClean="0">
                <a:solidFill>
                  <a:schemeClr val="bg2">
                    <a:lumMod val="25000"/>
                  </a:schemeClr>
                </a:solidFill>
                <a:latin typeface="微软雅黑" pitchFamily="34" charset="-122"/>
                <a:ea typeface="微软雅黑" pitchFamily="34" charset="-122"/>
              </a:rPr>
              <a:t>范围：</a:t>
            </a:r>
            <a:r>
              <a:rPr lang="en-US" altLang="zh-CN" sz="1600" dirty="0" smtClean="0">
                <a:solidFill>
                  <a:schemeClr val="bg2">
                    <a:lumMod val="25000"/>
                  </a:schemeClr>
                </a:solidFill>
                <a:latin typeface="微软雅黑" pitchFamily="34" charset="-122"/>
                <a:ea typeface="微软雅黑" pitchFamily="34" charset="-122"/>
              </a:rPr>
              <a:t>410-470MHz</a:t>
            </a:r>
            <a:endParaRPr lang="en-US" altLang="zh-CN" sz="1600" dirty="0">
              <a:solidFill>
                <a:schemeClr val="bg2">
                  <a:lumMod val="2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600" dirty="0">
                <a:solidFill>
                  <a:schemeClr val="bg2">
                    <a:lumMod val="25000"/>
                  </a:schemeClr>
                </a:solidFill>
                <a:latin typeface="微软雅黑" pitchFamily="34" charset="-122"/>
                <a:ea typeface="微软雅黑" pitchFamily="34" charset="-122"/>
              </a:rPr>
              <a:t>工作</a:t>
            </a:r>
            <a:r>
              <a:rPr lang="zh-CN" altLang="en-US" sz="1600" dirty="0" smtClean="0">
                <a:solidFill>
                  <a:schemeClr val="bg2">
                    <a:lumMod val="25000"/>
                  </a:schemeClr>
                </a:solidFill>
                <a:latin typeface="微软雅黑" pitchFamily="34" charset="-122"/>
                <a:ea typeface="微软雅黑" pitchFamily="34" charset="-122"/>
              </a:rPr>
              <a:t>模式：单发</a:t>
            </a:r>
            <a:endParaRPr lang="zh-CN" altLang="en-US" sz="1600" dirty="0">
              <a:solidFill>
                <a:schemeClr val="bg2">
                  <a:lumMod val="2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600" dirty="0" smtClean="0">
                <a:solidFill>
                  <a:schemeClr val="bg2">
                    <a:lumMod val="25000"/>
                  </a:schemeClr>
                </a:solidFill>
                <a:latin typeface="微软雅黑" pitchFamily="34" charset="-122"/>
                <a:ea typeface="微软雅黑" pitchFamily="34" charset="-122"/>
              </a:rPr>
              <a:t>工作电压：</a:t>
            </a:r>
            <a:r>
              <a:rPr lang="en-US" altLang="zh-CN" sz="1600" dirty="0" smtClean="0">
                <a:solidFill>
                  <a:schemeClr val="bg2">
                    <a:lumMod val="25000"/>
                  </a:schemeClr>
                </a:solidFill>
                <a:latin typeface="微软雅黑" pitchFamily="34" charset="-122"/>
                <a:ea typeface="微软雅黑" pitchFamily="34" charset="-122"/>
              </a:rPr>
              <a:t>11-14.5V DC</a:t>
            </a:r>
            <a:endParaRPr lang="en-US" altLang="zh-CN" sz="1600" dirty="0">
              <a:solidFill>
                <a:schemeClr val="bg2">
                  <a:lumMod val="2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600" dirty="0" smtClean="0">
                <a:solidFill>
                  <a:schemeClr val="bg2">
                    <a:lumMod val="25000"/>
                  </a:schemeClr>
                </a:solidFill>
                <a:latin typeface="微软雅黑" pitchFamily="34" charset="-122"/>
                <a:ea typeface="微软雅黑" pitchFamily="34" charset="-122"/>
              </a:rPr>
              <a:t>工作温度：</a:t>
            </a:r>
            <a:r>
              <a:rPr lang="en-US" altLang="zh-CN" sz="1600" dirty="0" smtClean="0">
                <a:solidFill>
                  <a:schemeClr val="bg2">
                    <a:lumMod val="25000"/>
                  </a:schemeClr>
                </a:solidFill>
                <a:latin typeface="微软雅黑" pitchFamily="34" charset="-122"/>
                <a:ea typeface="微软雅黑" pitchFamily="34" charset="-122"/>
              </a:rPr>
              <a:t>-</a:t>
            </a:r>
            <a:r>
              <a:rPr lang="en-US" altLang="zh-CN" sz="1600" dirty="0">
                <a:solidFill>
                  <a:schemeClr val="bg2">
                    <a:lumMod val="25000"/>
                  </a:schemeClr>
                </a:solidFill>
                <a:latin typeface="微软雅黑" pitchFamily="34" charset="-122"/>
                <a:ea typeface="微软雅黑" pitchFamily="34" charset="-122"/>
              </a:rPr>
              <a:t>30 ℃ </a:t>
            </a:r>
            <a:r>
              <a:rPr lang="zh-CN" altLang="en-US" sz="1600" dirty="0">
                <a:solidFill>
                  <a:schemeClr val="bg2">
                    <a:lumMod val="25000"/>
                  </a:schemeClr>
                </a:solidFill>
                <a:latin typeface="微软雅黑" pitchFamily="34" charset="-122"/>
                <a:ea typeface="微软雅黑" pitchFamily="34" charset="-122"/>
              </a:rPr>
              <a:t>到 </a:t>
            </a:r>
            <a:r>
              <a:rPr lang="en-US" altLang="zh-CN" sz="1600" dirty="0">
                <a:solidFill>
                  <a:schemeClr val="bg2">
                    <a:lumMod val="25000"/>
                  </a:schemeClr>
                </a:solidFill>
                <a:latin typeface="微软雅黑" pitchFamily="34" charset="-122"/>
                <a:ea typeface="微软雅黑" pitchFamily="34" charset="-122"/>
              </a:rPr>
              <a:t>60℃</a:t>
            </a:r>
            <a:endParaRPr lang="en-US" altLang="zh-CN" sz="1600" dirty="0">
              <a:solidFill>
                <a:schemeClr val="bg2">
                  <a:lumMod val="2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600" dirty="0">
                <a:solidFill>
                  <a:schemeClr val="bg2">
                    <a:lumMod val="25000"/>
                  </a:schemeClr>
                </a:solidFill>
                <a:latin typeface="微软雅黑" pitchFamily="34" charset="-122"/>
                <a:ea typeface="微软雅黑" pitchFamily="34" charset="-122"/>
              </a:rPr>
              <a:t>天线</a:t>
            </a:r>
            <a:r>
              <a:rPr lang="zh-CN" altLang="en-US" sz="1600" dirty="0" smtClean="0">
                <a:solidFill>
                  <a:schemeClr val="bg2">
                    <a:lumMod val="25000"/>
                  </a:schemeClr>
                </a:solidFill>
                <a:latin typeface="微软雅黑" pitchFamily="34" charset="-122"/>
                <a:ea typeface="微软雅黑" pitchFamily="34" charset="-122"/>
              </a:rPr>
              <a:t>接口：</a:t>
            </a:r>
            <a:r>
              <a:rPr lang="en-US" altLang="zh-CN" sz="1600" dirty="0" smtClean="0">
                <a:solidFill>
                  <a:schemeClr val="bg2">
                    <a:lumMod val="25000"/>
                  </a:schemeClr>
                </a:solidFill>
                <a:latin typeface="微软雅黑" pitchFamily="34" charset="-122"/>
                <a:ea typeface="微软雅黑" pitchFamily="34" charset="-122"/>
              </a:rPr>
              <a:t>N</a:t>
            </a:r>
            <a:r>
              <a:rPr lang="zh-CN" altLang="en-US" sz="1600" dirty="0" smtClean="0">
                <a:solidFill>
                  <a:schemeClr val="bg2">
                    <a:lumMod val="25000"/>
                  </a:schemeClr>
                </a:solidFill>
                <a:latin typeface="微软雅黑" pitchFamily="34" charset="-122"/>
                <a:ea typeface="微软雅黑" pitchFamily="34" charset="-122"/>
              </a:rPr>
              <a:t>型，阻抗：</a:t>
            </a:r>
            <a:r>
              <a:rPr lang="en-US" altLang="zh-CN" sz="1600" dirty="0" smtClean="0">
                <a:solidFill>
                  <a:schemeClr val="bg2">
                    <a:lumMod val="25000"/>
                  </a:schemeClr>
                </a:solidFill>
                <a:latin typeface="微软雅黑" pitchFamily="34" charset="-122"/>
                <a:ea typeface="微软雅黑" pitchFamily="34" charset="-122"/>
              </a:rPr>
              <a:t>50ohm</a:t>
            </a:r>
            <a:endParaRPr lang="en-US" altLang="zh-CN" sz="1600" dirty="0">
              <a:solidFill>
                <a:schemeClr val="bg2">
                  <a:lumMod val="2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600" dirty="0">
                <a:solidFill>
                  <a:schemeClr val="bg2">
                    <a:lumMod val="25000"/>
                  </a:schemeClr>
                </a:solidFill>
                <a:latin typeface="微软雅黑" pitchFamily="34" charset="-122"/>
                <a:ea typeface="微软雅黑" pitchFamily="34" charset="-122"/>
              </a:rPr>
              <a:t>通讯</a:t>
            </a:r>
            <a:r>
              <a:rPr lang="zh-CN" altLang="en-US" sz="1600" dirty="0" smtClean="0">
                <a:solidFill>
                  <a:schemeClr val="bg2">
                    <a:lumMod val="25000"/>
                  </a:schemeClr>
                </a:solidFill>
                <a:latin typeface="微软雅黑" pitchFamily="34" charset="-122"/>
                <a:ea typeface="微软雅黑" pitchFamily="34" charset="-122"/>
              </a:rPr>
              <a:t>接口：</a:t>
            </a:r>
            <a:r>
              <a:rPr lang="en-US" altLang="zh-CN" sz="1600" dirty="0" smtClean="0">
                <a:solidFill>
                  <a:schemeClr val="bg2">
                    <a:lumMod val="25000"/>
                  </a:schemeClr>
                </a:solidFill>
                <a:latin typeface="微软雅黑" pitchFamily="34" charset="-122"/>
                <a:ea typeface="微软雅黑" pitchFamily="34" charset="-122"/>
              </a:rPr>
              <a:t>1</a:t>
            </a:r>
            <a:r>
              <a:rPr lang="zh-CN" altLang="en-US" sz="1600" dirty="0" smtClean="0">
                <a:solidFill>
                  <a:schemeClr val="bg2">
                    <a:lumMod val="25000"/>
                  </a:schemeClr>
                </a:solidFill>
                <a:latin typeface="微软雅黑" pitchFamily="34" charset="-122"/>
                <a:ea typeface="微软雅黑" pitchFamily="34" charset="-122"/>
              </a:rPr>
              <a:t>个</a:t>
            </a:r>
            <a:r>
              <a:rPr lang="en-US" altLang="zh-CN" sz="1600" dirty="0" smtClean="0">
                <a:solidFill>
                  <a:schemeClr val="bg2">
                    <a:lumMod val="25000"/>
                  </a:schemeClr>
                </a:solidFill>
                <a:latin typeface="微软雅黑" pitchFamily="34" charset="-122"/>
                <a:ea typeface="微软雅黑" pitchFamily="34" charset="-122"/>
              </a:rPr>
              <a:t>RS232, LVTTL</a:t>
            </a:r>
            <a:endParaRPr lang="en-US" altLang="zh-CN" sz="1600" dirty="0">
              <a:solidFill>
                <a:schemeClr val="bg2">
                  <a:lumMod val="2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600" dirty="0" smtClean="0">
                <a:solidFill>
                  <a:schemeClr val="bg2">
                    <a:lumMod val="25000"/>
                  </a:schemeClr>
                </a:solidFill>
                <a:latin typeface="微软雅黑" pitchFamily="34" charset="-122"/>
                <a:ea typeface="微软雅黑" pitchFamily="34" charset="-122"/>
              </a:rPr>
              <a:t>串口速率：</a:t>
            </a:r>
            <a:r>
              <a:rPr lang="en-US" altLang="zh-CN" sz="1600" dirty="0" smtClean="0">
                <a:solidFill>
                  <a:schemeClr val="bg2">
                    <a:lumMod val="25000"/>
                  </a:schemeClr>
                </a:solidFill>
                <a:latin typeface="微软雅黑" pitchFamily="34" charset="-122"/>
                <a:ea typeface="微软雅黑" pitchFamily="34" charset="-122"/>
              </a:rPr>
              <a:t>115200bps</a:t>
            </a:r>
            <a:endParaRPr lang="en-US" altLang="zh-CN" sz="1600" dirty="0">
              <a:solidFill>
                <a:schemeClr val="bg2">
                  <a:lumMod val="2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600" dirty="0" smtClean="0">
                <a:solidFill>
                  <a:schemeClr val="bg2">
                    <a:lumMod val="25000"/>
                  </a:schemeClr>
                </a:solidFill>
                <a:latin typeface="微软雅黑" pitchFamily="34" charset="-122"/>
                <a:ea typeface="微软雅黑" pitchFamily="34" charset="-122"/>
              </a:rPr>
              <a:t>通讯协议：透明</a:t>
            </a:r>
            <a:r>
              <a:rPr lang="en-US" altLang="zh-CN" sz="1600" dirty="0">
                <a:solidFill>
                  <a:schemeClr val="bg2">
                    <a:lumMod val="25000"/>
                  </a:schemeClr>
                </a:solidFill>
                <a:latin typeface="微软雅黑" pitchFamily="34" charset="-122"/>
                <a:ea typeface="微软雅黑" pitchFamily="34" charset="-122"/>
              </a:rPr>
              <a:t>\</a:t>
            </a:r>
            <a:r>
              <a:rPr lang="en-US" altLang="zh-CN" sz="1600" dirty="0" smtClean="0">
                <a:solidFill>
                  <a:schemeClr val="bg2">
                    <a:lumMod val="25000"/>
                  </a:schemeClr>
                </a:solidFill>
                <a:latin typeface="微软雅黑" pitchFamily="34" charset="-122"/>
                <a:ea typeface="微软雅黑" pitchFamily="34" charset="-122"/>
              </a:rPr>
              <a:t>TT450\SOUTH\MAC</a:t>
            </a:r>
            <a:endParaRPr lang="en-US" altLang="zh-CN" sz="1600" dirty="0">
              <a:solidFill>
                <a:schemeClr val="bg2">
                  <a:lumMod val="2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600" dirty="0">
                <a:solidFill>
                  <a:schemeClr val="bg2">
                    <a:lumMod val="25000"/>
                  </a:schemeClr>
                </a:solidFill>
                <a:latin typeface="微软雅黑" pitchFamily="34" charset="-122"/>
                <a:ea typeface="微软雅黑" pitchFamily="34" charset="-122"/>
              </a:rPr>
              <a:t>空中</a:t>
            </a:r>
            <a:r>
              <a:rPr lang="zh-CN" altLang="en-US" sz="1600" dirty="0" smtClean="0">
                <a:solidFill>
                  <a:schemeClr val="bg2">
                    <a:lumMod val="25000"/>
                  </a:schemeClr>
                </a:solidFill>
                <a:latin typeface="微软雅黑" pitchFamily="34" charset="-122"/>
                <a:ea typeface="微软雅黑" pitchFamily="34" charset="-122"/>
              </a:rPr>
              <a:t>波特率：</a:t>
            </a:r>
            <a:r>
              <a:rPr lang="en-US" altLang="zh-CN" sz="1600" dirty="0" smtClean="0">
                <a:solidFill>
                  <a:schemeClr val="bg2">
                    <a:lumMod val="25000"/>
                  </a:schemeClr>
                </a:solidFill>
                <a:latin typeface="微软雅黑" pitchFamily="34" charset="-122"/>
                <a:ea typeface="微软雅黑" pitchFamily="34" charset="-122"/>
              </a:rPr>
              <a:t>9600bps</a:t>
            </a:r>
            <a:endParaRPr lang="en-US" altLang="zh-CN" sz="1600" dirty="0">
              <a:solidFill>
                <a:schemeClr val="bg2">
                  <a:lumMod val="2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600" dirty="0" smtClean="0">
                <a:solidFill>
                  <a:schemeClr val="bg2">
                    <a:lumMod val="25000"/>
                  </a:schemeClr>
                </a:solidFill>
                <a:latin typeface="微软雅黑" pitchFamily="34" charset="-122"/>
                <a:ea typeface="微软雅黑" pitchFamily="34" charset="-122"/>
              </a:rPr>
              <a:t>输出功率：</a:t>
            </a:r>
            <a:r>
              <a:rPr lang="en-US" altLang="zh-CN" sz="1600" dirty="0" smtClean="0">
                <a:solidFill>
                  <a:schemeClr val="bg2">
                    <a:lumMod val="25000"/>
                  </a:schemeClr>
                </a:solidFill>
                <a:latin typeface="微软雅黑" pitchFamily="34" charset="-122"/>
                <a:ea typeface="微软雅黑" pitchFamily="34" charset="-122"/>
              </a:rPr>
              <a:t>5/30W</a:t>
            </a:r>
            <a:endParaRPr lang="en-US" altLang="zh-CN" sz="1600" dirty="0">
              <a:solidFill>
                <a:schemeClr val="bg2">
                  <a:lumMod val="25000"/>
                </a:schemeClr>
              </a:solidFill>
              <a:latin typeface="微软雅黑" pitchFamily="34" charset="-122"/>
              <a:ea typeface="微软雅黑" pitchFamily="34" charset="-122"/>
            </a:endParaRPr>
          </a:p>
          <a:p>
            <a:pPr marL="285750" indent="-285750" eaLnBrk="1" hangingPunct="1">
              <a:lnSpc>
                <a:spcPct val="150000"/>
              </a:lnSpc>
              <a:buFont typeface="Arial" pitchFamily="34" charset="0"/>
              <a:buChar char="•"/>
              <a:defRPr/>
            </a:pPr>
            <a:r>
              <a:rPr lang="zh-CN" altLang="en-US" sz="1600" dirty="0" smtClean="0">
                <a:solidFill>
                  <a:schemeClr val="bg2">
                    <a:lumMod val="25000"/>
                  </a:schemeClr>
                </a:solidFill>
                <a:latin typeface="微软雅黑" pitchFamily="34" charset="-122"/>
                <a:ea typeface="微软雅黑" pitchFamily="34" charset="-122"/>
              </a:rPr>
              <a:t>数据</a:t>
            </a:r>
            <a:r>
              <a:rPr lang="zh-CN" altLang="en-US" sz="1600" dirty="0">
                <a:solidFill>
                  <a:schemeClr val="bg2">
                    <a:lumMod val="25000"/>
                  </a:schemeClr>
                </a:solidFill>
                <a:latin typeface="微软雅黑" pitchFamily="34" charset="-122"/>
                <a:ea typeface="微软雅黑" pitchFamily="34" charset="-122"/>
              </a:rPr>
              <a:t>电源</a:t>
            </a:r>
            <a:r>
              <a:rPr lang="zh-CN" altLang="en-US" sz="1600" dirty="0" smtClean="0">
                <a:solidFill>
                  <a:schemeClr val="bg2">
                    <a:lumMod val="25000"/>
                  </a:schemeClr>
                </a:solidFill>
                <a:latin typeface="微软雅黑" pitchFamily="34" charset="-122"/>
                <a:ea typeface="微软雅黑" pitchFamily="34" charset="-122"/>
              </a:rPr>
              <a:t>接口：</a:t>
            </a:r>
            <a:r>
              <a:rPr lang="en-US" altLang="zh-CN" sz="1600" dirty="0" smtClean="0">
                <a:solidFill>
                  <a:schemeClr val="bg2">
                    <a:lumMod val="25000"/>
                  </a:schemeClr>
                </a:solidFill>
                <a:latin typeface="微软雅黑" pitchFamily="34" charset="-122"/>
                <a:ea typeface="微软雅黑" pitchFamily="34" charset="-122"/>
              </a:rPr>
              <a:t>5</a:t>
            </a:r>
            <a:r>
              <a:rPr lang="zh-CN" altLang="en-US" sz="1600" dirty="0">
                <a:solidFill>
                  <a:schemeClr val="bg2">
                    <a:lumMod val="25000"/>
                  </a:schemeClr>
                </a:solidFill>
                <a:latin typeface="微软雅黑" pitchFamily="34" charset="-122"/>
                <a:ea typeface="微软雅黑" pitchFamily="34" charset="-122"/>
              </a:rPr>
              <a:t>芯</a:t>
            </a:r>
            <a:r>
              <a:rPr lang="en-US" altLang="zh-CN" sz="1600" dirty="0">
                <a:solidFill>
                  <a:schemeClr val="bg2">
                    <a:lumMod val="25000"/>
                  </a:schemeClr>
                </a:solidFill>
                <a:latin typeface="微软雅黑" pitchFamily="34" charset="-122"/>
                <a:ea typeface="微软雅黑" pitchFamily="34" charset="-122"/>
              </a:rPr>
              <a:t>LEMO</a:t>
            </a:r>
            <a:endParaRPr lang="en-US" altLang="zh-CN" sz="1600" dirty="0" smtClean="0">
              <a:solidFill>
                <a:schemeClr val="bg2">
                  <a:lumMod val="25000"/>
                </a:schemeClr>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31749" name="矩形 12"/>
          <p:cNvSpPr>
            <a:spLocks noChangeArrowheads="1"/>
          </p:cNvSpPr>
          <p:nvPr/>
        </p:nvSpPr>
        <p:spPr bwMode="auto">
          <a:xfrm>
            <a:off x="285750" y="77723"/>
            <a:ext cx="296837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4800" dirty="0" smtClean="0">
                <a:solidFill>
                  <a:schemeClr val="bg1"/>
                </a:solidFill>
              </a:rPr>
              <a:t>SOFTWARE</a:t>
            </a:r>
            <a:endParaRPr lang="zh-CN" altLang="en-US" sz="4800" dirty="0">
              <a:solidFill>
                <a:schemeClr val="bg1"/>
              </a:solidFill>
            </a:endParaRPr>
          </a:p>
        </p:txBody>
      </p:sp>
      <p:sp>
        <p:nvSpPr>
          <p:cNvPr id="31750" name="矩形 13"/>
          <p:cNvSpPr>
            <a:spLocks noChangeArrowheads="1"/>
          </p:cNvSpPr>
          <p:nvPr/>
        </p:nvSpPr>
        <p:spPr bwMode="auto">
          <a:xfrm>
            <a:off x="2403629" y="879103"/>
            <a:ext cx="20730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dirty="0" smtClean="0">
                <a:solidFill>
                  <a:schemeClr val="bg1"/>
                </a:solidFill>
                <a:latin typeface="微软雅黑" pitchFamily="34" charset="-122"/>
                <a:ea typeface="微软雅黑" pitchFamily="34" charset="-122"/>
              </a:rPr>
              <a:t>软件 </a:t>
            </a:r>
            <a:r>
              <a:rPr lang="en-US" altLang="zh-CN" sz="2400" dirty="0" smtClean="0">
                <a:solidFill>
                  <a:schemeClr val="bg1"/>
                </a:solidFill>
                <a:latin typeface="微软雅黑" pitchFamily="34" charset="-122"/>
                <a:ea typeface="微软雅黑" pitchFamily="34" charset="-122"/>
              </a:rPr>
              <a:t>&gt;&gt; CRU</a:t>
            </a:r>
            <a:endParaRPr lang="zh-CN" altLang="en-US" sz="2400" dirty="0">
              <a:solidFill>
                <a:schemeClr val="bg1"/>
              </a:solidFill>
              <a:latin typeface="微软雅黑" pitchFamily="34" charset="-122"/>
              <a:ea typeface="微软雅黑" pitchFamily="34" charset="-122"/>
            </a:endParaRPr>
          </a:p>
        </p:txBody>
      </p:sp>
      <p:sp>
        <p:nvSpPr>
          <p:cNvPr id="16" name="椭圆 15"/>
          <p:cNvSpPr/>
          <p:nvPr/>
        </p:nvSpPr>
        <p:spPr>
          <a:xfrm>
            <a:off x="165100" y="836712"/>
            <a:ext cx="3240088" cy="190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solidFill>
                <a:schemeClr val="bg1"/>
              </a:solidFill>
            </a:endParaRPr>
          </a:p>
        </p:txBody>
      </p:sp>
      <p:graphicFrame>
        <p:nvGraphicFramePr>
          <p:cNvPr id="10" name="表格 10"/>
          <p:cNvGraphicFramePr>
            <a:graphicFrameLocks noGrp="1"/>
          </p:cNvGraphicFramePr>
          <p:nvPr/>
        </p:nvGraphicFramePr>
        <p:xfrm>
          <a:off x="0" y="1772816"/>
          <a:ext cx="9144000" cy="5078274"/>
        </p:xfrm>
        <a:graphic>
          <a:graphicData uri="http://schemas.openxmlformats.org/drawingml/2006/table">
            <a:tbl>
              <a:tblPr firstRow="1">
                <a:tableStyleId>{3C2FFA5D-87B4-456A-9821-1D502468CF0F}</a:tableStyleId>
              </a:tblPr>
              <a:tblGrid>
                <a:gridCol w="2372038"/>
                <a:gridCol w="5206576"/>
                <a:gridCol w="1565386"/>
              </a:tblGrid>
              <a:tr h="560210">
                <a:tc>
                  <a:txBody>
                    <a:bodyPr/>
                    <a:lstStyle/>
                    <a:p>
                      <a:pPr algn="ctr">
                        <a:spcAft>
                          <a:spcPts val="0"/>
                        </a:spcAft>
                      </a:pPr>
                      <a:r>
                        <a:rPr lang="zh-CN" altLang="en-US" sz="1800" b="0" kern="100" dirty="0" smtClean="0">
                          <a:solidFill>
                            <a:schemeClr val="bg1"/>
                          </a:solidFill>
                          <a:latin typeface="微软雅黑" pitchFamily="34" charset="-122"/>
                          <a:ea typeface="微软雅黑" pitchFamily="34" charset="-122"/>
                          <a:cs typeface="Times New Roman"/>
                        </a:rPr>
                        <a:t>软件</a:t>
                      </a:r>
                      <a:endParaRPr lang="zh-CN" sz="1800" b="0" kern="100" dirty="0">
                        <a:solidFill>
                          <a:schemeClr val="bg1"/>
                        </a:solidFill>
                        <a:latin typeface="微软雅黑" pitchFamily="34" charset="-122"/>
                        <a:ea typeface="微软雅黑" pitchFamily="34" charset="-122"/>
                        <a:cs typeface="Times New Roman"/>
                      </a:endParaRPr>
                    </a:p>
                  </a:txBody>
                  <a:tcPr marL="68580" marR="68580" marT="0" marB="0" anchor="ctr"/>
                </a:tc>
                <a:tc>
                  <a:txBody>
                    <a:bodyPr/>
                    <a:lstStyle/>
                    <a:p>
                      <a:pPr algn="ctr">
                        <a:spcAft>
                          <a:spcPts val="0"/>
                        </a:spcAft>
                      </a:pPr>
                      <a:r>
                        <a:rPr lang="zh-CN" altLang="en-US" sz="1800" b="0" kern="100" dirty="0" smtClean="0">
                          <a:solidFill>
                            <a:schemeClr val="bg1"/>
                          </a:solidFill>
                          <a:latin typeface="微软雅黑" pitchFamily="34" charset="-122"/>
                          <a:ea typeface="微软雅黑" pitchFamily="34" charset="-122"/>
                          <a:cs typeface="Times New Roman"/>
                        </a:rPr>
                        <a:t>功能特点</a:t>
                      </a:r>
                      <a:endParaRPr lang="zh-CN" sz="1800" b="0" kern="100" dirty="0">
                        <a:solidFill>
                          <a:schemeClr val="bg1"/>
                        </a:solidFill>
                        <a:latin typeface="微软雅黑" pitchFamily="34" charset="-122"/>
                        <a:ea typeface="微软雅黑" pitchFamily="34" charset="-122"/>
                        <a:cs typeface="Times New Roman"/>
                      </a:endParaRPr>
                    </a:p>
                  </a:txBody>
                  <a:tcPr marL="68580" marR="68580" marT="0" marB="0" anchor="ctr"/>
                </a:tc>
                <a:tc>
                  <a:txBody>
                    <a:bodyPr/>
                    <a:lstStyle/>
                    <a:p>
                      <a:pPr algn="ctr">
                        <a:spcAft>
                          <a:spcPts val="0"/>
                        </a:spcAft>
                      </a:pPr>
                      <a:r>
                        <a:rPr lang="zh-CN" altLang="en-US" sz="1800" b="0" kern="100" dirty="0" smtClean="0">
                          <a:solidFill>
                            <a:schemeClr val="bg1"/>
                          </a:solidFill>
                          <a:latin typeface="微软雅黑" pitchFamily="34" charset="-122"/>
                          <a:ea typeface="微软雅黑" pitchFamily="34" charset="-122"/>
                          <a:cs typeface="Times New Roman"/>
                        </a:rPr>
                        <a:t>行业</a:t>
                      </a:r>
                      <a:endParaRPr lang="zh-CN" sz="1800" b="0" kern="100" dirty="0">
                        <a:solidFill>
                          <a:schemeClr val="bg1"/>
                        </a:solidFill>
                        <a:latin typeface="微软雅黑" pitchFamily="34" charset="-122"/>
                        <a:ea typeface="微软雅黑" pitchFamily="34" charset="-122"/>
                        <a:cs typeface="Times New Roman"/>
                      </a:endParaRPr>
                    </a:p>
                  </a:txBody>
                  <a:tcPr marL="68580" marR="68580" marT="0" marB="0" anchor="ctr"/>
                </a:tc>
              </a:tr>
              <a:tr h="564758">
                <a:tc>
                  <a:txBody>
                    <a:bodyPr/>
                    <a:lstStyle/>
                    <a:p>
                      <a:pPr algn="ctr">
                        <a:spcAft>
                          <a:spcPts val="0"/>
                        </a:spcAft>
                      </a:pPr>
                      <a:r>
                        <a:rPr lang="en-US" altLang="zh-CN" sz="1800" b="0" kern="1200" dirty="0" smtClean="0">
                          <a:solidFill>
                            <a:schemeClr val="tx2"/>
                          </a:solidFill>
                          <a:latin typeface="微软雅黑" pitchFamily="34" charset="-122"/>
                          <a:ea typeface="微软雅黑" pitchFamily="34" charset="-122"/>
                          <a:cs typeface="+mn-cs"/>
                        </a:rPr>
                        <a:t>CRU</a:t>
                      </a:r>
                      <a:endParaRPr lang="zh-CN" sz="18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接收机、板卡客户端软件</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marL="0" marR="0" indent="0" algn="ctr" defTabSz="914400" rtl="0" eaLnBrk="1" latinLnBrk="0" hangingPunct="1">
                        <a:spcBef>
                          <a:spcPts val="0"/>
                        </a:spcBef>
                        <a:spcAft>
                          <a:spcPts val="0"/>
                        </a:spcAft>
                        <a:buClrTx/>
                        <a:buSzTx/>
                        <a:buFontTx/>
                        <a:buNone/>
                        <a:defRPr/>
                      </a:pPr>
                      <a:r>
                        <a:rPr lang="zh-CN" altLang="en-US" sz="1600" b="0" kern="1200" dirty="0" smtClean="0">
                          <a:solidFill>
                            <a:schemeClr val="tx2"/>
                          </a:solidFill>
                          <a:latin typeface="微软雅黑" pitchFamily="34" charset="-122"/>
                          <a:ea typeface="微软雅黑" pitchFamily="34" charset="-122"/>
                          <a:cs typeface="+mn-cs"/>
                        </a:rPr>
                        <a:t>通用</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r>
              <a:tr h="564758">
                <a:tc>
                  <a:txBody>
                    <a:bodyPr/>
                    <a:lstStyle/>
                    <a:p>
                      <a:pPr algn="ctr">
                        <a:spcAft>
                          <a:spcPts val="0"/>
                        </a:spcAft>
                      </a:pPr>
                      <a:r>
                        <a:rPr lang="en-US" altLang="zh-CN" sz="1800" b="0" kern="1200" dirty="0" smtClean="0">
                          <a:solidFill>
                            <a:schemeClr val="tx2"/>
                          </a:solidFill>
                          <a:latin typeface="微软雅黑" pitchFamily="34" charset="-122"/>
                          <a:ea typeface="微软雅黑" pitchFamily="34" charset="-122"/>
                          <a:cs typeface="+mn-cs"/>
                        </a:rPr>
                        <a:t>Compass Solution</a:t>
                      </a:r>
                      <a:endParaRPr lang="zh-CN" sz="18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专业</a:t>
                      </a:r>
                      <a:r>
                        <a:rPr lang="en-US" altLang="zh-CN" sz="1600" b="0" kern="1200" dirty="0" smtClean="0">
                          <a:solidFill>
                            <a:schemeClr val="tx2"/>
                          </a:solidFill>
                          <a:latin typeface="微软雅黑" pitchFamily="34" charset="-122"/>
                          <a:ea typeface="微软雅黑" pitchFamily="34" charset="-122"/>
                          <a:cs typeface="+mn-cs"/>
                        </a:rPr>
                        <a:t>GNSS</a:t>
                      </a:r>
                      <a:r>
                        <a:rPr lang="zh-CN" altLang="en-US" sz="1600" b="0" kern="1200" dirty="0" smtClean="0">
                          <a:solidFill>
                            <a:schemeClr val="tx2"/>
                          </a:solidFill>
                          <a:latin typeface="微软雅黑" pitchFamily="34" charset="-122"/>
                          <a:ea typeface="微软雅黑" pitchFamily="34" charset="-122"/>
                          <a:cs typeface="+mn-cs"/>
                        </a:rPr>
                        <a:t>多系统多频动、静态数据处理软件</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marL="0" marR="0" indent="0" algn="ctr" defTabSz="914400" rtl="0" eaLnBrk="1" latinLnBrk="0" hangingPunct="1">
                        <a:spcBef>
                          <a:spcPts val="0"/>
                        </a:spcBef>
                        <a:spcAft>
                          <a:spcPts val="0"/>
                        </a:spcAft>
                        <a:buClrTx/>
                        <a:buSzTx/>
                        <a:buFontTx/>
                        <a:buNone/>
                        <a:defRPr/>
                      </a:pPr>
                      <a:r>
                        <a:rPr lang="zh-CN" altLang="en-US" sz="1600" b="0" kern="1200" dirty="0" smtClean="0">
                          <a:solidFill>
                            <a:schemeClr val="tx2"/>
                          </a:solidFill>
                          <a:latin typeface="微软雅黑" pitchFamily="34" charset="-122"/>
                          <a:ea typeface="微软雅黑" pitchFamily="34" charset="-122"/>
                          <a:cs typeface="+mn-cs"/>
                        </a:rPr>
                        <a:t>测量、科研</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r>
              <a:tr h="564758">
                <a:tc>
                  <a:txBody>
                    <a:bodyPr/>
                    <a:lstStyle/>
                    <a:p>
                      <a:pPr algn="ctr">
                        <a:spcAft>
                          <a:spcPts val="0"/>
                        </a:spcAft>
                      </a:pPr>
                      <a:r>
                        <a:rPr lang="en-US" altLang="zh-CN" sz="1800" b="0" kern="1200" dirty="0" err="1" smtClean="0">
                          <a:solidFill>
                            <a:schemeClr val="tx2"/>
                          </a:solidFill>
                          <a:latin typeface="微软雅黑" pitchFamily="34" charset="-122"/>
                          <a:ea typeface="微软雅黑" pitchFamily="34" charset="-122"/>
                          <a:cs typeface="+mn-cs"/>
                        </a:rPr>
                        <a:t>CDMonitor</a:t>
                      </a:r>
                      <a:endParaRPr lang="zh-CN" sz="18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高精度</a:t>
                      </a:r>
                      <a:r>
                        <a:rPr lang="en-US" altLang="zh-CN" sz="1600" b="0" kern="1200" dirty="0" smtClean="0">
                          <a:solidFill>
                            <a:schemeClr val="tx2"/>
                          </a:solidFill>
                          <a:latin typeface="微软雅黑" pitchFamily="34" charset="-122"/>
                          <a:ea typeface="微软雅黑" pitchFamily="34" charset="-122"/>
                          <a:cs typeface="+mn-cs"/>
                        </a:rPr>
                        <a:t>GNSS</a:t>
                      </a:r>
                      <a:r>
                        <a:rPr lang="zh-CN" altLang="en-US" sz="1600" b="0" kern="1200" dirty="0" smtClean="0">
                          <a:solidFill>
                            <a:schemeClr val="tx2"/>
                          </a:solidFill>
                          <a:latin typeface="微软雅黑" pitchFamily="34" charset="-122"/>
                          <a:ea typeface="微软雅黑" pitchFamily="34" charset="-122"/>
                          <a:cs typeface="+mn-cs"/>
                        </a:rPr>
                        <a:t>形变监测软件，支持动态、静态基线解算，支持三系统解算，支持单</a:t>
                      </a:r>
                      <a:r>
                        <a:rPr lang="en-US" altLang="zh-CN" sz="1600" b="0" kern="1200" dirty="0" smtClean="0">
                          <a:solidFill>
                            <a:schemeClr val="tx2"/>
                          </a:solidFill>
                          <a:latin typeface="微软雅黑" pitchFamily="34" charset="-122"/>
                          <a:ea typeface="微软雅黑" pitchFamily="34" charset="-122"/>
                          <a:cs typeface="+mn-cs"/>
                        </a:rPr>
                        <a:t>/</a:t>
                      </a:r>
                      <a:r>
                        <a:rPr lang="zh-CN" altLang="en-US" sz="1600" b="0" kern="1200" dirty="0" smtClean="0">
                          <a:solidFill>
                            <a:schemeClr val="tx2"/>
                          </a:solidFill>
                          <a:latin typeface="微软雅黑" pitchFamily="34" charset="-122"/>
                          <a:ea typeface="微软雅黑" pitchFamily="34" charset="-122"/>
                          <a:cs typeface="+mn-cs"/>
                        </a:rPr>
                        <a:t>双</a:t>
                      </a:r>
                      <a:r>
                        <a:rPr lang="en-US" altLang="zh-CN" sz="1600" b="0" kern="1200" dirty="0" smtClean="0">
                          <a:solidFill>
                            <a:schemeClr val="tx2"/>
                          </a:solidFill>
                          <a:latin typeface="微软雅黑" pitchFamily="34" charset="-122"/>
                          <a:ea typeface="微软雅黑" pitchFamily="34" charset="-122"/>
                          <a:cs typeface="+mn-cs"/>
                        </a:rPr>
                        <a:t>/</a:t>
                      </a:r>
                      <a:r>
                        <a:rPr lang="zh-CN" altLang="en-US" sz="1600" b="0" kern="1200" dirty="0" smtClean="0">
                          <a:solidFill>
                            <a:schemeClr val="tx2"/>
                          </a:solidFill>
                          <a:latin typeface="微软雅黑" pitchFamily="34" charset="-122"/>
                          <a:ea typeface="微软雅黑" pitchFamily="34" charset="-122"/>
                          <a:cs typeface="+mn-cs"/>
                        </a:rPr>
                        <a:t>三频解算</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algn="ctr">
                        <a:spcAft>
                          <a:spcPts val="0"/>
                        </a:spcAft>
                      </a:pPr>
                      <a:r>
                        <a:rPr lang="zh-CN" altLang="en-US" sz="1600" b="0" kern="1200" dirty="0" smtClean="0">
                          <a:solidFill>
                            <a:schemeClr val="tx2"/>
                          </a:solidFill>
                          <a:latin typeface="微软雅黑" pitchFamily="34" charset="-122"/>
                          <a:ea typeface="微软雅黑" pitchFamily="34" charset="-122"/>
                          <a:cs typeface="+mn-cs"/>
                        </a:rPr>
                        <a:t>变形监测</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r>
              <a:tr h="564758">
                <a:tc>
                  <a:txBody>
                    <a:bodyPr/>
                    <a:lstStyle/>
                    <a:p>
                      <a:pPr algn="ctr">
                        <a:spcAft>
                          <a:spcPts val="0"/>
                        </a:spcAft>
                      </a:pPr>
                      <a:r>
                        <a:rPr lang="zh-CN" altLang="en-US" sz="1800" b="0" kern="1200" dirty="0" smtClean="0">
                          <a:solidFill>
                            <a:schemeClr val="tx2"/>
                          </a:solidFill>
                          <a:latin typeface="微软雅黑" pitchFamily="34" charset="-122"/>
                          <a:ea typeface="微软雅黑" pitchFamily="34" charset="-122"/>
                          <a:cs typeface="+mn-cs"/>
                        </a:rPr>
                        <a:t>滑坡软件</a:t>
                      </a:r>
                      <a:endParaRPr lang="zh-CN" sz="18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滑坡体监测数据收集、处理、存储、显示及告警</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marL="0" marR="0" indent="0" algn="ctr" defTabSz="914400" rtl="0" eaLnBrk="1" latinLnBrk="0" hangingPunct="1">
                        <a:spcBef>
                          <a:spcPts val="0"/>
                        </a:spcBef>
                        <a:spcAft>
                          <a:spcPts val="0"/>
                        </a:spcAft>
                        <a:buClrTx/>
                        <a:buSzTx/>
                        <a:buFontTx/>
                        <a:buNone/>
                        <a:defRPr/>
                      </a:pPr>
                      <a:r>
                        <a:rPr lang="zh-CN" altLang="en-US" sz="1600" b="0" kern="1200" dirty="0" smtClean="0">
                          <a:solidFill>
                            <a:schemeClr val="tx2"/>
                          </a:solidFill>
                          <a:latin typeface="微软雅黑" pitchFamily="34" charset="-122"/>
                          <a:ea typeface="微软雅黑" pitchFamily="34" charset="-122"/>
                          <a:cs typeface="+mn-cs"/>
                        </a:rPr>
                        <a:t>滑坡监测</a:t>
                      </a:r>
                      <a:endParaRPr lang="zh-CN" altLang="zh-CN" sz="1600" b="0" kern="1200" dirty="0" smtClean="0">
                        <a:solidFill>
                          <a:schemeClr val="tx2"/>
                        </a:solidFill>
                        <a:latin typeface="微软雅黑" pitchFamily="34" charset="-122"/>
                        <a:ea typeface="微软雅黑" pitchFamily="34" charset="-122"/>
                        <a:cs typeface="+mn-cs"/>
                      </a:endParaRPr>
                    </a:p>
                  </a:txBody>
                  <a:tcPr marL="68580" marR="68580" marT="0" marB="0" anchor="ctr"/>
                </a:tc>
              </a:tr>
              <a:tr h="564758">
                <a:tc>
                  <a:txBody>
                    <a:bodyPr/>
                    <a:lstStyle/>
                    <a:p>
                      <a:pPr algn="ctr">
                        <a:spcAft>
                          <a:spcPts val="0"/>
                        </a:spcAft>
                      </a:pPr>
                      <a:r>
                        <a:rPr lang="zh-CN" altLang="en-US" sz="1800" b="0" kern="1200" dirty="0" smtClean="0">
                          <a:solidFill>
                            <a:schemeClr val="tx2"/>
                          </a:solidFill>
                          <a:latin typeface="微软雅黑" pitchFamily="34" charset="-122"/>
                          <a:ea typeface="微软雅黑" pitchFamily="34" charset="-122"/>
                          <a:cs typeface="+mn-cs"/>
                        </a:rPr>
                        <a:t>驾考软件</a:t>
                      </a:r>
                      <a:endParaRPr lang="zh-CN" sz="18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后台服务，判断车在考场内的状态，实现辅助评判</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algn="ctr">
                        <a:spcAft>
                          <a:spcPts val="0"/>
                        </a:spcAft>
                      </a:pPr>
                      <a:r>
                        <a:rPr lang="zh-CN" altLang="en-US" sz="1600" b="0" kern="1200" dirty="0" smtClean="0">
                          <a:solidFill>
                            <a:schemeClr val="tx2"/>
                          </a:solidFill>
                          <a:latin typeface="微软雅黑" pitchFamily="34" charset="-122"/>
                          <a:ea typeface="微软雅黑" pitchFamily="34" charset="-122"/>
                          <a:cs typeface="+mn-cs"/>
                        </a:rPr>
                        <a:t>智能驾考</a:t>
                      </a:r>
                      <a:endParaRPr lang="zh-CN" altLang="en-US" sz="1600" b="0" kern="1200" dirty="0" smtClean="0">
                        <a:solidFill>
                          <a:schemeClr val="tx2"/>
                        </a:solidFill>
                        <a:latin typeface="微软雅黑" pitchFamily="34" charset="-122"/>
                        <a:ea typeface="微软雅黑" pitchFamily="34" charset="-122"/>
                        <a:cs typeface="+mn-cs"/>
                      </a:endParaRPr>
                    </a:p>
                  </a:txBody>
                  <a:tcPr marL="68580" marR="68580" marT="0" marB="0" anchor="ctr"/>
                </a:tc>
              </a:tr>
              <a:tr h="564758">
                <a:tc>
                  <a:txBody>
                    <a:bodyPr/>
                    <a:lstStyle/>
                    <a:p>
                      <a:pPr algn="ctr">
                        <a:spcAft>
                          <a:spcPts val="0"/>
                        </a:spcAft>
                      </a:pPr>
                      <a:r>
                        <a:rPr lang="en-US" altLang="zh-CN" sz="1800" b="0" kern="1200" dirty="0" err="1" smtClean="0">
                          <a:solidFill>
                            <a:schemeClr val="tx2"/>
                          </a:solidFill>
                          <a:latin typeface="微软雅黑" pitchFamily="34" charset="-122"/>
                          <a:ea typeface="微软雅黑" pitchFamily="34" charset="-122"/>
                          <a:cs typeface="+mn-cs"/>
                        </a:rPr>
                        <a:t>CGSurvey</a:t>
                      </a:r>
                      <a:endParaRPr lang="zh-CN" sz="18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测量型多功能手簿软件</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marL="0" marR="0" indent="0" algn="ctr" defTabSz="914400" rtl="0" eaLnBrk="1" latinLnBrk="0" hangingPunct="1">
                        <a:spcBef>
                          <a:spcPts val="0"/>
                        </a:spcBef>
                        <a:spcAft>
                          <a:spcPts val="0"/>
                        </a:spcAft>
                        <a:buClrTx/>
                        <a:buSzTx/>
                        <a:buFontTx/>
                        <a:buNone/>
                        <a:defRPr/>
                      </a:pPr>
                      <a:r>
                        <a:rPr lang="zh-CN" altLang="en-US" sz="1600" b="0" kern="1200" dirty="0" smtClean="0">
                          <a:solidFill>
                            <a:schemeClr val="tx2"/>
                          </a:solidFill>
                          <a:latin typeface="微软雅黑" pitchFamily="34" charset="-122"/>
                          <a:ea typeface="微软雅黑" pitchFamily="34" charset="-122"/>
                          <a:cs typeface="+mn-cs"/>
                        </a:rPr>
                        <a:t>测量测绘</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r>
              <a:tr h="564758">
                <a:tc>
                  <a:txBody>
                    <a:bodyPr/>
                    <a:lstStyle/>
                    <a:p>
                      <a:pPr algn="ctr">
                        <a:spcAft>
                          <a:spcPts val="0"/>
                        </a:spcAft>
                      </a:pPr>
                      <a:r>
                        <a:rPr lang="en-US" altLang="zh-CN" sz="1800" b="0" kern="1200" dirty="0" smtClean="0">
                          <a:solidFill>
                            <a:schemeClr val="tx2"/>
                          </a:solidFill>
                          <a:latin typeface="微软雅黑" pitchFamily="34" charset="-122"/>
                          <a:ea typeface="微软雅黑" pitchFamily="34" charset="-122"/>
                          <a:cs typeface="+mn-cs"/>
                        </a:rPr>
                        <a:t>Survey Master</a:t>
                      </a:r>
                      <a:endParaRPr lang="zh-CN" sz="18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基于</a:t>
                      </a:r>
                      <a:r>
                        <a:rPr lang="en-US" altLang="zh-CN" sz="1600" b="0" kern="1200" dirty="0" smtClean="0">
                          <a:solidFill>
                            <a:schemeClr val="tx2"/>
                          </a:solidFill>
                          <a:latin typeface="微软雅黑" pitchFamily="34" charset="-122"/>
                          <a:ea typeface="微软雅黑" pitchFamily="34" charset="-122"/>
                          <a:cs typeface="+mn-cs"/>
                        </a:rPr>
                        <a:t>Android</a:t>
                      </a:r>
                      <a:r>
                        <a:rPr lang="zh-CN" altLang="en-US" sz="1600" b="0" kern="1200" dirty="0" smtClean="0">
                          <a:solidFill>
                            <a:schemeClr val="tx2"/>
                          </a:solidFill>
                          <a:latin typeface="微软雅黑" pitchFamily="34" charset="-122"/>
                          <a:ea typeface="微软雅黑" pitchFamily="34" charset="-122"/>
                          <a:cs typeface="+mn-cs"/>
                        </a:rPr>
                        <a:t>平台的测量型多功能手簿软件</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algn="ctr">
                        <a:spcAft>
                          <a:spcPts val="0"/>
                        </a:spcAft>
                      </a:pPr>
                      <a:r>
                        <a:rPr lang="zh-CN" altLang="en-US" sz="1600" b="0" kern="1200" dirty="0" smtClean="0">
                          <a:solidFill>
                            <a:schemeClr val="tx2"/>
                          </a:solidFill>
                          <a:latin typeface="微软雅黑" pitchFamily="34" charset="-122"/>
                          <a:ea typeface="微软雅黑" pitchFamily="34" charset="-122"/>
                          <a:cs typeface="+mn-cs"/>
                        </a:rPr>
                        <a:t>测量测绘</a:t>
                      </a:r>
                      <a:endParaRPr lang="zh-CN" altLang="en-US" sz="1600" b="0" kern="1200" dirty="0" smtClean="0">
                        <a:solidFill>
                          <a:schemeClr val="tx2"/>
                        </a:solidFill>
                        <a:latin typeface="微软雅黑" pitchFamily="34" charset="-122"/>
                        <a:ea typeface="微软雅黑" pitchFamily="34" charset="-122"/>
                        <a:cs typeface="+mn-cs"/>
                      </a:endParaRPr>
                    </a:p>
                  </a:txBody>
                  <a:tcPr marL="68580" marR="68580" marT="0" marB="0" anchor="ctr"/>
                </a:tc>
              </a:tr>
              <a:tr h="564758">
                <a:tc>
                  <a:txBody>
                    <a:bodyPr/>
                    <a:lstStyle/>
                    <a:p>
                      <a:pPr algn="ctr">
                        <a:spcAft>
                          <a:spcPts val="0"/>
                        </a:spcAft>
                      </a:pPr>
                      <a:r>
                        <a:rPr lang="zh-CN" altLang="en-US" sz="1800" b="0" kern="1200" dirty="0" smtClean="0">
                          <a:solidFill>
                            <a:schemeClr val="tx2"/>
                          </a:solidFill>
                          <a:latin typeface="微软雅黑" pitchFamily="34" charset="-122"/>
                          <a:ea typeface="微软雅黑" pitchFamily="34" charset="-122"/>
                          <a:cs typeface="+mn-cs"/>
                        </a:rPr>
                        <a:t>农机信息化管理</a:t>
                      </a:r>
                      <a:endParaRPr lang="zh-CN" sz="18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algn="l">
                        <a:spcAft>
                          <a:spcPts val="0"/>
                        </a:spcAft>
                      </a:pPr>
                      <a:r>
                        <a:rPr lang="zh-CN" altLang="en-US" sz="1600" b="0" kern="1200" dirty="0" smtClean="0">
                          <a:solidFill>
                            <a:schemeClr val="tx2"/>
                          </a:solidFill>
                          <a:latin typeface="微软雅黑" pitchFamily="34" charset="-122"/>
                          <a:ea typeface="微软雅黑" pitchFamily="34" charset="-122"/>
                          <a:cs typeface="+mn-cs"/>
                        </a:rPr>
                        <a:t>农机移动监控与调度，实现农机资源合理配置、有效调度与管理</a:t>
                      </a:r>
                      <a:endParaRPr lang="zh-CN" sz="1600" b="0" kern="1200" dirty="0">
                        <a:solidFill>
                          <a:schemeClr val="tx2"/>
                        </a:solidFill>
                        <a:latin typeface="微软雅黑" pitchFamily="34" charset="-122"/>
                        <a:ea typeface="微软雅黑" pitchFamily="34" charset="-122"/>
                        <a:cs typeface="+mn-cs"/>
                      </a:endParaRPr>
                    </a:p>
                  </a:txBody>
                  <a:tcPr marL="68580" marR="68580" marT="0" marB="0" anchor="ctr"/>
                </a:tc>
                <a:tc>
                  <a:txBody>
                    <a:bodyPr/>
                    <a:lstStyle/>
                    <a:p>
                      <a:pPr algn="ctr">
                        <a:spcAft>
                          <a:spcPts val="0"/>
                        </a:spcAft>
                      </a:pPr>
                      <a:r>
                        <a:rPr lang="zh-CN" altLang="en-US" sz="1600" b="0" kern="1200" dirty="0" smtClean="0">
                          <a:solidFill>
                            <a:schemeClr val="tx2"/>
                          </a:solidFill>
                          <a:latin typeface="微软雅黑" pitchFamily="34" charset="-122"/>
                          <a:ea typeface="微软雅黑" pitchFamily="34" charset="-122"/>
                          <a:cs typeface="+mn-cs"/>
                        </a:rPr>
                        <a:t>精准农业</a:t>
                      </a:r>
                      <a:endParaRPr lang="zh-CN" altLang="en-US" sz="1600" b="0" kern="1200" dirty="0" smtClean="0">
                        <a:solidFill>
                          <a:schemeClr val="tx2"/>
                        </a:solidFill>
                        <a:latin typeface="微软雅黑" pitchFamily="34" charset="-122"/>
                        <a:ea typeface="微软雅黑" pitchFamily="34" charset="-122"/>
                        <a:cs typeface="+mn-cs"/>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2"/>
          <p:cNvPicPr>
            <a:picLocks noChangeAspect="1"/>
          </p:cNvPicPr>
          <p:nvPr/>
        </p:nvPicPr>
        <p:blipFill rotWithShape="1">
          <a:blip r:embed="rId1">
            <a:extLst>
              <a:ext uri="{28A0092B-C50C-407E-A947-70E740481C1C}">
                <a14:useLocalDpi xmlns:a14="http://schemas.microsoft.com/office/drawing/2010/main" val="0"/>
              </a:ext>
            </a:extLst>
          </a:blip>
          <a:srcRect t="21132" b="22936"/>
          <a:stretch>
            <a:fillRect/>
          </a:stretch>
        </p:blipFill>
        <p:spPr>
          <a:xfrm>
            <a:off x="0" y="0"/>
            <a:ext cx="9144000" cy="2286000"/>
          </a:xfrm>
          <a:prstGeom prst="rect">
            <a:avLst/>
          </a:prstGeom>
        </p:spPr>
      </p:pic>
      <p:sp>
        <p:nvSpPr>
          <p:cNvPr id="16" name="矩形 15"/>
          <p:cNvSpPr/>
          <p:nvPr/>
        </p:nvSpPr>
        <p:spPr>
          <a:xfrm>
            <a:off x="0" y="2286000"/>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2" name="标题 1"/>
          <p:cNvSpPr>
            <a:spLocks noGrp="1"/>
          </p:cNvSpPr>
          <p:nvPr>
            <p:ph type="title" idx="4294967295"/>
          </p:nvPr>
        </p:nvSpPr>
        <p:spPr>
          <a:xfrm>
            <a:off x="5470525" y="1196975"/>
            <a:ext cx="3673475" cy="714375"/>
          </a:xfrm>
        </p:spPr>
        <p:txBody>
          <a:bodyPr/>
          <a:lstStyle/>
          <a:p>
            <a:pPr algn="l"/>
            <a:r>
              <a:rPr lang="zh-CN" altLang="en-US" sz="2400" dirty="0" smtClean="0">
                <a:solidFill>
                  <a:srgbClr val="FFFF00"/>
                </a:solidFill>
                <a:latin typeface="微软雅黑" pitchFamily="34" charset="-122"/>
                <a:ea typeface="微软雅黑" pitchFamily="34" charset="-122"/>
              </a:rPr>
              <a:t>质量保障 </a:t>
            </a:r>
            <a:r>
              <a:rPr lang="en-US" altLang="zh-CN" sz="2400" dirty="0" smtClean="0">
                <a:solidFill>
                  <a:srgbClr val="FFFF00"/>
                </a:solidFill>
                <a:latin typeface="微软雅黑" pitchFamily="34" charset="-122"/>
                <a:ea typeface="微软雅黑" pitchFamily="34" charset="-122"/>
              </a:rPr>
              <a:t>&gt;&gt; </a:t>
            </a:r>
            <a:r>
              <a:rPr lang="zh-CN" altLang="en-US" sz="2400" dirty="0" smtClean="0">
                <a:solidFill>
                  <a:srgbClr val="FFFF00"/>
                </a:solidFill>
                <a:latin typeface="微软雅黑" pitchFamily="34" charset="-122"/>
                <a:ea typeface="微软雅黑" pitchFamily="34" charset="-122"/>
              </a:rPr>
              <a:t>理念</a:t>
            </a:r>
            <a:r>
              <a:rPr lang="en-US" altLang="zh-CN" sz="2400" dirty="0" smtClean="0">
                <a:solidFill>
                  <a:srgbClr val="FFFF00"/>
                </a:solidFill>
                <a:latin typeface="微软雅黑" pitchFamily="34" charset="-122"/>
                <a:ea typeface="微软雅黑" pitchFamily="34" charset="-122"/>
              </a:rPr>
              <a:t> </a:t>
            </a:r>
            <a:r>
              <a:rPr lang="zh-CN" altLang="en-US" sz="2400" dirty="0" smtClean="0">
                <a:solidFill>
                  <a:srgbClr val="FFFF00"/>
                </a:solidFill>
                <a:latin typeface="微软雅黑" pitchFamily="34" charset="-122"/>
                <a:ea typeface="微软雅黑" pitchFamily="34" charset="-122"/>
              </a:rPr>
              <a:t>体系</a:t>
            </a:r>
            <a:endParaRPr lang="zh-CN" altLang="en-US" sz="2400" dirty="0" smtClean="0">
              <a:solidFill>
                <a:srgbClr val="FFFF00"/>
              </a:solidFill>
              <a:latin typeface="微软雅黑" pitchFamily="34" charset="-122"/>
              <a:ea typeface="微软雅黑" pitchFamily="34" charset="-122"/>
            </a:endParaRPr>
          </a:p>
        </p:txBody>
      </p:sp>
      <p:sp>
        <p:nvSpPr>
          <p:cNvPr id="23" name="矩形 21"/>
          <p:cNvSpPr>
            <a:spLocks noChangeArrowheads="1"/>
          </p:cNvSpPr>
          <p:nvPr/>
        </p:nvSpPr>
        <p:spPr bwMode="auto">
          <a:xfrm>
            <a:off x="5148064" y="-47955"/>
            <a:ext cx="19442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3600" dirty="0" smtClean="0">
                <a:solidFill>
                  <a:schemeClr val="bg1"/>
                </a:solidFill>
              </a:rPr>
              <a:t>Quality</a:t>
            </a:r>
            <a:endParaRPr lang="zh-CN" altLang="en-US" sz="3600" dirty="0">
              <a:solidFill>
                <a:schemeClr val="bg1"/>
              </a:solidFill>
            </a:endParaRPr>
          </a:p>
        </p:txBody>
      </p:sp>
      <p:sp>
        <p:nvSpPr>
          <p:cNvPr id="24" name="矩形 22"/>
          <p:cNvSpPr>
            <a:spLocks noChangeArrowheads="1"/>
          </p:cNvSpPr>
          <p:nvPr/>
        </p:nvSpPr>
        <p:spPr bwMode="auto">
          <a:xfrm>
            <a:off x="5436096" y="428625"/>
            <a:ext cx="356502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5400" dirty="0" smtClean="0">
                <a:solidFill>
                  <a:schemeClr val="bg1"/>
                </a:solidFill>
              </a:rPr>
              <a:t>ASSURANCE</a:t>
            </a:r>
            <a:endParaRPr lang="zh-CN" altLang="en-US" sz="5400" dirty="0">
              <a:solidFill>
                <a:schemeClr val="bg1"/>
              </a:solidFill>
            </a:endParaRPr>
          </a:p>
        </p:txBody>
      </p:sp>
      <p:sp>
        <p:nvSpPr>
          <p:cNvPr id="25" name="椭圆 16"/>
          <p:cNvSpPr/>
          <p:nvPr/>
        </p:nvSpPr>
        <p:spPr>
          <a:xfrm>
            <a:off x="5570538" y="1214438"/>
            <a:ext cx="3240087" cy="17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9" name="矩形 3"/>
          <p:cNvSpPr>
            <a:spLocks noChangeArrowheads="1"/>
          </p:cNvSpPr>
          <p:nvPr/>
        </p:nvSpPr>
        <p:spPr bwMode="auto">
          <a:xfrm>
            <a:off x="714375" y="2492896"/>
            <a:ext cx="70008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r>
              <a:rPr lang="zh-CN" altLang="en-US" sz="2400" dirty="0">
                <a:solidFill>
                  <a:srgbClr val="0070C0"/>
                </a:solidFill>
                <a:latin typeface="微软雅黑" pitchFamily="34" charset="-122"/>
                <a:ea typeface="微软雅黑" pitchFamily="34" charset="-122"/>
              </a:rPr>
              <a:t>公司质量理念：</a:t>
            </a:r>
            <a:endParaRPr lang="en-US" altLang="zh-CN" sz="2400" dirty="0">
              <a:solidFill>
                <a:srgbClr val="0070C0"/>
              </a:solidFill>
              <a:latin typeface="微软雅黑" pitchFamily="34" charset="-122"/>
              <a:ea typeface="微软雅黑" pitchFamily="34" charset="-122"/>
            </a:endParaRPr>
          </a:p>
        </p:txBody>
      </p:sp>
      <p:sp>
        <p:nvSpPr>
          <p:cNvPr id="10" name="矩形 4"/>
          <p:cNvSpPr/>
          <p:nvPr/>
        </p:nvSpPr>
        <p:spPr>
          <a:xfrm>
            <a:off x="2214578" y="2864847"/>
            <a:ext cx="4572000" cy="954107"/>
          </a:xfrm>
          <a:prstGeom prst="rect">
            <a:avLst/>
          </a:prstGeom>
        </p:spPr>
        <p:txBody>
          <a:bodyPr>
            <a:spAutoFit/>
          </a:bodyPr>
          <a:lstStyle/>
          <a:p>
            <a:pPr algn="ctr" eaLnBrk="1" hangingPunct="1">
              <a:buFont typeface="Arial" pitchFamily="34" charset="0"/>
              <a:buNone/>
              <a:defRPr/>
            </a:pPr>
            <a:r>
              <a:rPr lang="zh-CN" altLang="en-US" sz="2800" dirty="0">
                <a:ln w="0"/>
                <a:solidFill>
                  <a:schemeClr val="accent4"/>
                </a:solidFill>
                <a:effectLst>
                  <a:outerShdw blurRad="38100" dist="25400" dir="5400000" algn="ctr" rotWithShape="0">
                    <a:srgbClr val="6E747A">
                      <a:alpha val="43000"/>
                    </a:srgbClr>
                  </a:outerShdw>
                </a:effectLst>
                <a:latin typeface="微软雅黑" pitchFamily="34" charset="-122"/>
                <a:ea typeface="微软雅黑" pitchFamily="34" charset="-122"/>
              </a:rPr>
              <a:t>品质求精，服务一流</a:t>
            </a:r>
            <a:r>
              <a:rPr lang="en-US" altLang="zh-CN" sz="2800" dirty="0">
                <a:ln w="0"/>
                <a:solidFill>
                  <a:schemeClr val="accent4"/>
                </a:solidFill>
                <a:effectLst>
                  <a:outerShdw blurRad="38100" dist="25400" dir="5400000" algn="ctr" rotWithShape="0">
                    <a:srgbClr val="6E747A">
                      <a:alpha val="43000"/>
                    </a:srgbClr>
                  </a:outerShdw>
                </a:effectLst>
                <a:latin typeface="微软雅黑" pitchFamily="34" charset="-122"/>
                <a:ea typeface="微软雅黑" pitchFamily="34" charset="-122"/>
              </a:rPr>
              <a:t>   </a:t>
            </a:r>
            <a:endParaRPr lang="en-US" altLang="zh-CN" sz="2800" dirty="0">
              <a:ln w="0"/>
              <a:solidFill>
                <a:schemeClr val="accent4"/>
              </a:solidFill>
              <a:effectLst>
                <a:outerShdw blurRad="38100" dist="25400" dir="5400000" algn="ctr" rotWithShape="0">
                  <a:srgbClr val="6E747A">
                    <a:alpha val="43000"/>
                  </a:srgbClr>
                </a:outerShdw>
              </a:effectLst>
              <a:latin typeface="微软雅黑" pitchFamily="34" charset="-122"/>
              <a:ea typeface="微软雅黑" pitchFamily="34" charset="-122"/>
            </a:endParaRPr>
          </a:p>
          <a:p>
            <a:pPr algn="ctr" eaLnBrk="1" hangingPunct="1">
              <a:buFont typeface="Arial" pitchFamily="34" charset="0"/>
              <a:buNone/>
              <a:defRPr/>
            </a:pPr>
            <a:r>
              <a:rPr lang="zh-CN" altLang="en-US" sz="2800" dirty="0">
                <a:ln w="0"/>
                <a:solidFill>
                  <a:schemeClr val="accent4"/>
                </a:solidFill>
                <a:effectLst>
                  <a:outerShdw blurRad="38100" dist="25400" dir="5400000" algn="ctr" rotWithShape="0">
                    <a:srgbClr val="6E747A">
                      <a:alpha val="43000"/>
                    </a:srgbClr>
                  </a:outerShdw>
                </a:effectLst>
                <a:latin typeface="微软雅黑" pitchFamily="34" charset="-122"/>
                <a:ea typeface="微软雅黑" pitchFamily="34" charset="-122"/>
              </a:rPr>
              <a:t>持续满足客户的期望与需求</a:t>
            </a:r>
            <a:endParaRPr lang="en-US" altLang="zh-CN" sz="2800" dirty="0">
              <a:ln w="0"/>
              <a:solidFill>
                <a:schemeClr val="accent4"/>
              </a:solidFill>
              <a:effectLst>
                <a:outerShdw blurRad="38100" dist="25400" dir="5400000" algn="ctr" rotWithShape="0">
                  <a:srgbClr val="6E747A">
                    <a:alpha val="43000"/>
                  </a:srgbClr>
                </a:outerShdw>
              </a:effectLst>
              <a:latin typeface="微软雅黑" pitchFamily="34" charset="-122"/>
              <a:ea typeface="微软雅黑" pitchFamily="34" charset="-122"/>
            </a:endParaRPr>
          </a:p>
        </p:txBody>
      </p:sp>
      <p:sp>
        <p:nvSpPr>
          <p:cNvPr id="11" name="矩形 5"/>
          <p:cNvSpPr/>
          <p:nvPr/>
        </p:nvSpPr>
        <p:spPr>
          <a:xfrm>
            <a:off x="714348" y="4779149"/>
            <a:ext cx="8001056" cy="954107"/>
          </a:xfrm>
          <a:prstGeom prst="rect">
            <a:avLst/>
          </a:prstGeom>
        </p:spPr>
        <p:txBody>
          <a:bodyPr>
            <a:spAutoFit/>
          </a:bodyPr>
          <a:lstStyle/>
          <a:p>
            <a:pPr algn="ctr" eaLnBrk="1" hangingPunct="1">
              <a:defRPr/>
            </a:pPr>
            <a:r>
              <a:rPr lang="en-US" altLang="zh-CN" sz="2800" dirty="0">
                <a:ln w="0"/>
                <a:solidFill>
                  <a:schemeClr val="accent4"/>
                </a:solidFill>
                <a:effectLst>
                  <a:outerShdw blurRad="38100" dist="25400" dir="5400000" algn="ctr" rotWithShape="0">
                    <a:srgbClr val="6E747A">
                      <a:alpha val="43000"/>
                    </a:srgbClr>
                  </a:outerShdw>
                </a:effectLst>
                <a:latin typeface="微软雅黑" pitchFamily="34" charset="-122"/>
                <a:ea typeface="微软雅黑" pitchFamily="34" charset="-122"/>
              </a:rPr>
              <a:t>ISO 9001-2008      </a:t>
            </a:r>
            <a:r>
              <a:rPr lang="zh-CN" altLang="en-US" sz="2800" dirty="0">
                <a:ln w="0"/>
                <a:solidFill>
                  <a:schemeClr val="accent4"/>
                </a:solidFill>
                <a:effectLst>
                  <a:outerShdw blurRad="38100" dist="25400" dir="5400000" algn="ctr" rotWithShape="0">
                    <a:srgbClr val="6E747A">
                      <a:alpha val="43000"/>
                    </a:srgbClr>
                  </a:outerShdw>
                </a:effectLst>
                <a:latin typeface="微软雅黑" pitchFamily="34" charset="-122"/>
                <a:ea typeface="微软雅黑" pitchFamily="34" charset="-122"/>
              </a:rPr>
              <a:t>质量管理体系认证</a:t>
            </a:r>
            <a:endParaRPr lang="en-US" altLang="zh-CN" sz="2800" dirty="0">
              <a:ln w="0"/>
              <a:solidFill>
                <a:schemeClr val="accent4"/>
              </a:solidFill>
              <a:effectLst>
                <a:outerShdw blurRad="38100" dist="25400" dir="5400000" algn="ctr" rotWithShape="0">
                  <a:srgbClr val="6E747A">
                    <a:alpha val="43000"/>
                  </a:srgbClr>
                </a:outerShdw>
              </a:effectLst>
              <a:latin typeface="微软雅黑" pitchFamily="34" charset="-122"/>
              <a:ea typeface="微软雅黑" pitchFamily="34" charset="-122"/>
            </a:endParaRPr>
          </a:p>
          <a:p>
            <a:pPr algn="ctr" eaLnBrk="1" hangingPunct="1">
              <a:defRPr/>
            </a:pPr>
            <a:r>
              <a:rPr lang="en-US" altLang="zh-CN" sz="2800" dirty="0">
                <a:ln w="0"/>
                <a:solidFill>
                  <a:schemeClr val="accent4"/>
                </a:solidFill>
                <a:effectLst>
                  <a:outerShdw blurRad="38100" dist="25400" dir="5400000" algn="ctr" rotWithShape="0">
                    <a:srgbClr val="6E747A">
                      <a:alpha val="43000"/>
                    </a:srgbClr>
                  </a:outerShdw>
                </a:effectLst>
                <a:latin typeface="微软雅黑" pitchFamily="34" charset="-122"/>
                <a:ea typeface="微软雅黑" pitchFamily="34" charset="-122"/>
              </a:rPr>
              <a:t>GJB  9001B-2009  </a:t>
            </a:r>
            <a:r>
              <a:rPr lang="zh-CN" altLang="en-US" sz="2800" dirty="0">
                <a:ln w="0"/>
                <a:solidFill>
                  <a:schemeClr val="accent4"/>
                </a:solidFill>
                <a:effectLst>
                  <a:outerShdw blurRad="38100" dist="25400" dir="5400000" algn="ctr" rotWithShape="0">
                    <a:srgbClr val="6E747A">
                      <a:alpha val="43000"/>
                    </a:srgbClr>
                  </a:outerShdw>
                </a:effectLst>
                <a:latin typeface="微软雅黑" pitchFamily="34" charset="-122"/>
                <a:ea typeface="微软雅黑" pitchFamily="34" charset="-122"/>
              </a:rPr>
              <a:t>国军标质量管理体系</a:t>
            </a:r>
            <a:r>
              <a:rPr lang="zh-CN" altLang="en-US" sz="2800" dirty="0" smtClean="0">
                <a:ln w="0"/>
                <a:solidFill>
                  <a:schemeClr val="accent4"/>
                </a:solidFill>
                <a:effectLst>
                  <a:outerShdw blurRad="38100" dist="25400" dir="5400000" algn="ctr" rotWithShape="0">
                    <a:srgbClr val="6E747A">
                      <a:alpha val="43000"/>
                    </a:srgbClr>
                  </a:outerShdw>
                </a:effectLst>
                <a:latin typeface="微软雅黑" pitchFamily="34" charset="-122"/>
                <a:ea typeface="微软雅黑" pitchFamily="34" charset="-122"/>
              </a:rPr>
              <a:t>认证</a:t>
            </a:r>
            <a:endParaRPr lang="zh-CN" altLang="en-US" sz="2800" dirty="0">
              <a:ln w="0"/>
              <a:solidFill>
                <a:schemeClr val="accent4"/>
              </a:solidFill>
              <a:effectLst>
                <a:outerShdw blurRad="38100" dist="25400" dir="5400000" algn="ctr" rotWithShape="0">
                  <a:srgbClr val="6E747A">
                    <a:alpha val="43000"/>
                  </a:srgbClr>
                </a:outerShdw>
              </a:effectLst>
              <a:latin typeface="微软雅黑" pitchFamily="34" charset="-122"/>
              <a:ea typeface="微软雅黑" pitchFamily="34" charset="-122"/>
            </a:endParaRPr>
          </a:p>
        </p:txBody>
      </p:sp>
      <p:sp>
        <p:nvSpPr>
          <p:cNvPr id="12" name="矩形 6"/>
          <p:cNvSpPr>
            <a:spLocks noChangeArrowheads="1"/>
          </p:cNvSpPr>
          <p:nvPr/>
        </p:nvSpPr>
        <p:spPr bwMode="auto">
          <a:xfrm>
            <a:off x="714375" y="4174305"/>
            <a:ext cx="32623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r>
              <a:rPr lang="zh-CN" altLang="en-US" sz="2400" dirty="0">
                <a:solidFill>
                  <a:srgbClr val="0070C0"/>
                </a:solidFill>
                <a:latin typeface="微软雅黑" pitchFamily="34" charset="-122"/>
                <a:ea typeface="微软雅黑" pitchFamily="34" charset="-122"/>
              </a:rPr>
              <a:t>公司的质量管理体系：</a:t>
            </a:r>
            <a:endParaRPr lang="en-US" altLang="zh-CN" sz="2400" dirty="0">
              <a:solidFill>
                <a:srgbClr val="0070C0"/>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2"/>
          <p:cNvPicPr>
            <a:picLocks noChangeAspect="1"/>
          </p:cNvPicPr>
          <p:nvPr/>
        </p:nvPicPr>
        <p:blipFill rotWithShape="1">
          <a:blip r:embed="rId1">
            <a:extLst>
              <a:ext uri="{28A0092B-C50C-407E-A947-70E740481C1C}">
                <a14:useLocalDpi xmlns:a14="http://schemas.microsoft.com/office/drawing/2010/main" val="0"/>
              </a:ext>
            </a:extLst>
          </a:blip>
          <a:srcRect t="21132" b="22936"/>
          <a:stretch>
            <a:fillRect/>
          </a:stretch>
        </p:blipFill>
        <p:spPr>
          <a:xfrm>
            <a:off x="0" y="0"/>
            <a:ext cx="9144000" cy="2286000"/>
          </a:xfrm>
          <a:prstGeom prst="rect">
            <a:avLst/>
          </a:prstGeom>
        </p:spPr>
      </p:pic>
      <p:sp>
        <p:nvSpPr>
          <p:cNvPr id="16" name="矩形 15"/>
          <p:cNvSpPr/>
          <p:nvPr/>
        </p:nvSpPr>
        <p:spPr>
          <a:xfrm>
            <a:off x="0" y="2286000"/>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2" name="标题 1"/>
          <p:cNvSpPr>
            <a:spLocks noGrp="1"/>
          </p:cNvSpPr>
          <p:nvPr>
            <p:ph type="title" idx="4294967295"/>
          </p:nvPr>
        </p:nvSpPr>
        <p:spPr>
          <a:xfrm>
            <a:off x="5470525" y="1196975"/>
            <a:ext cx="3673475" cy="714375"/>
          </a:xfrm>
        </p:spPr>
        <p:txBody>
          <a:bodyPr/>
          <a:lstStyle/>
          <a:p>
            <a:pPr algn="l"/>
            <a:r>
              <a:rPr lang="zh-CN" altLang="en-US" sz="2400" dirty="0" smtClean="0">
                <a:solidFill>
                  <a:srgbClr val="FFFF00"/>
                </a:solidFill>
                <a:latin typeface="微软雅黑" pitchFamily="34" charset="-122"/>
                <a:ea typeface="微软雅黑" pitchFamily="34" charset="-122"/>
              </a:rPr>
              <a:t>质量保障 </a:t>
            </a:r>
            <a:r>
              <a:rPr lang="en-US" altLang="zh-CN" sz="2400" dirty="0" smtClean="0">
                <a:solidFill>
                  <a:srgbClr val="FFFF00"/>
                </a:solidFill>
                <a:latin typeface="微软雅黑" pitchFamily="34" charset="-122"/>
                <a:ea typeface="微软雅黑" pitchFamily="34" charset="-122"/>
              </a:rPr>
              <a:t>&gt;&gt; </a:t>
            </a:r>
            <a:r>
              <a:rPr lang="zh-CN" altLang="en-US" sz="2400" dirty="0" smtClean="0">
                <a:solidFill>
                  <a:srgbClr val="FFFF00"/>
                </a:solidFill>
                <a:latin typeface="微软雅黑" pitchFamily="34" charset="-122"/>
                <a:ea typeface="微软雅黑" pitchFamily="34" charset="-122"/>
              </a:rPr>
              <a:t>生产制造</a:t>
            </a:r>
            <a:endParaRPr lang="zh-CN" altLang="en-US" sz="2400" dirty="0" smtClean="0">
              <a:solidFill>
                <a:srgbClr val="FFFF00"/>
              </a:solidFill>
              <a:latin typeface="微软雅黑" pitchFamily="34" charset="-122"/>
              <a:ea typeface="微软雅黑" pitchFamily="34" charset="-122"/>
            </a:endParaRPr>
          </a:p>
        </p:txBody>
      </p:sp>
      <p:sp>
        <p:nvSpPr>
          <p:cNvPr id="23" name="矩形 21"/>
          <p:cNvSpPr>
            <a:spLocks noChangeArrowheads="1"/>
          </p:cNvSpPr>
          <p:nvPr/>
        </p:nvSpPr>
        <p:spPr bwMode="auto">
          <a:xfrm>
            <a:off x="5148064" y="-47955"/>
            <a:ext cx="19442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3600" dirty="0" smtClean="0">
                <a:solidFill>
                  <a:schemeClr val="bg1"/>
                </a:solidFill>
              </a:rPr>
              <a:t>Quality</a:t>
            </a:r>
            <a:endParaRPr lang="zh-CN" altLang="en-US" sz="3600" dirty="0">
              <a:solidFill>
                <a:schemeClr val="bg1"/>
              </a:solidFill>
            </a:endParaRPr>
          </a:p>
        </p:txBody>
      </p:sp>
      <p:sp>
        <p:nvSpPr>
          <p:cNvPr id="24" name="矩形 22"/>
          <p:cNvSpPr>
            <a:spLocks noChangeArrowheads="1"/>
          </p:cNvSpPr>
          <p:nvPr/>
        </p:nvSpPr>
        <p:spPr bwMode="auto">
          <a:xfrm>
            <a:off x="5436096" y="428625"/>
            <a:ext cx="356502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5400" dirty="0" smtClean="0">
                <a:solidFill>
                  <a:schemeClr val="bg1"/>
                </a:solidFill>
              </a:rPr>
              <a:t>ASSURANCE</a:t>
            </a:r>
            <a:endParaRPr lang="zh-CN" altLang="en-US" sz="5400" dirty="0">
              <a:solidFill>
                <a:schemeClr val="bg1"/>
              </a:solidFill>
            </a:endParaRPr>
          </a:p>
        </p:txBody>
      </p:sp>
      <p:sp>
        <p:nvSpPr>
          <p:cNvPr id="25" name="椭圆 16"/>
          <p:cNvSpPr/>
          <p:nvPr/>
        </p:nvSpPr>
        <p:spPr>
          <a:xfrm>
            <a:off x="5570538" y="1214438"/>
            <a:ext cx="3240087" cy="17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13" name="Picture 2"/>
          <p:cNvPicPr>
            <a:picLocks noChangeAspect="1" noChangeArrowheads="1"/>
          </p:cNvPicPr>
          <p:nvPr/>
        </p:nvPicPr>
        <p:blipFill>
          <a:blip r:embed="rId2">
            <a:extLst>
              <a:ext uri="{28A0092B-C50C-407E-A947-70E740481C1C}">
                <a14:useLocalDpi xmlns:a14="http://schemas.microsoft.com/office/drawing/2010/main" val="0"/>
              </a:ext>
            </a:extLst>
          </a:blip>
          <a:srcRect l="20863" t="5138" r="23494" b="14474"/>
          <a:stretch>
            <a:fillRect/>
          </a:stretch>
        </p:blipFill>
        <p:spPr bwMode="auto">
          <a:xfrm>
            <a:off x="1403648" y="5899301"/>
            <a:ext cx="695830" cy="95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p:cNvPicPr>
            <a:picLocks noChangeAspect="1" noChangeArrowheads="1"/>
          </p:cNvPicPr>
          <p:nvPr/>
        </p:nvPicPr>
        <p:blipFill>
          <a:blip r:embed="rId3">
            <a:extLst>
              <a:ext uri="{28A0092B-C50C-407E-A947-70E740481C1C}">
                <a14:useLocalDpi xmlns:a14="http://schemas.microsoft.com/office/drawing/2010/main" val="0"/>
              </a:ext>
            </a:extLst>
          </a:blip>
          <a:srcRect l="15958" t="1709" r="12234" b="9830"/>
          <a:stretch>
            <a:fillRect/>
          </a:stretch>
        </p:blipFill>
        <p:spPr bwMode="auto">
          <a:xfrm>
            <a:off x="323528" y="5805264"/>
            <a:ext cx="789552"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p:cNvPicPr>
            <a:picLocks noChangeAspect="1" noChangeArrowheads="1"/>
          </p:cNvPicPr>
          <p:nvPr/>
        </p:nvPicPr>
        <p:blipFill>
          <a:blip r:embed="rId4">
            <a:extLst>
              <a:ext uri="{28A0092B-C50C-407E-A947-70E740481C1C}">
                <a14:useLocalDpi xmlns:a14="http://schemas.microsoft.com/office/drawing/2010/main" val="0"/>
              </a:ext>
            </a:extLst>
          </a:blip>
          <a:srcRect l="7692" t="13622" r="19231" b="24403"/>
          <a:stretch>
            <a:fillRect/>
          </a:stretch>
        </p:blipFill>
        <p:spPr bwMode="auto">
          <a:xfrm>
            <a:off x="3714916" y="5899301"/>
            <a:ext cx="641060" cy="94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3768" y="5899301"/>
            <a:ext cx="772050" cy="95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p:cNvPicPr>
            <a:picLocks noChangeAspect="1" noChangeArrowheads="1"/>
          </p:cNvPicPr>
          <p:nvPr/>
        </p:nvPicPr>
        <p:blipFill>
          <a:blip r:embed="rId6" cstate="print"/>
          <a:srcRect r="2599" b="1638"/>
          <a:stretch>
            <a:fillRect/>
          </a:stretch>
        </p:blipFill>
        <p:spPr bwMode="auto">
          <a:xfrm>
            <a:off x="4644008" y="5899301"/>
            <a:ext cx="1243541" cy="994833"/>
          </a:xfrm>
          <a:prstGeom prst="rect">
            <a:avLst/>
          </a:prstGeom>
          <a:ln>
            <a:noFill/>
          </a:ln>
          <a:effectLst>
            <a:softEdge rad="112500"/>
          </a:effectLst>
        </p:spPr>
      </p:pic>
      <p:pic>
        <p:nvPicPr>
          <p:cNvPr id="19" name="Picture 5"/>
          <p:cNvPicPr>
            <a:picLocks noChangeAspect="1" noChangeArrowheads="1"/>
          </p:cNvPicPr>
          <p:nvPr/>
        </p:nvPicPr>
        <p:blipFill>
          <a:blip r:embed="rId7">
            <a:extLst>
              <a:ext uri="{28A0092B-C50C-407E-A947-70E740481C1C}">
                <a14:useLocalDpi xmlns:a14="http://schemas.microsoft.com/office/drawing/2010/main" val="0"/>
              </a:ext>
            </a:extLst>
          </a:blip>
          <a:srcRect l="8064" t="26256" r="-2" b="5482"/>
          <a:stretch>
            <a:fillRect/>
          </a:stretch>
        </p:blipFill>
        <p:spPr bwMode="auto">
          <a:xfrm>
            <a:off x="6156176" y="5917015"/>
            <a:ext cx="1353540" cy="926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r="27898" b="1723"/>
          <a:stretch>
            <a:fillRect/>
          </a:stretch>
        </p:blipFill>
        <p:spPr bwMode="auto">
          <a:xfrm>
            <a:off x="7956376" y="5924324"/>
            <a:ext cx="899592"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矩形 33"/>
          <p:cNvSpPr/>
          <p:nvPr/>
        </p:nvSpPr>
        <p:spPr>
          <a:xfrm>
            <a:off x="1014809" y="3878163"/>
            <a:ext cx="1357312" cy="5715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r>
              <a:rPr lang="zh-CN" altLang="en-US" dirty="0">
                <a:latin typeface="幼圆" pitchFamily="49" charset="-122"/>
                <a:ea typeface="幼圆" pitchFamily="49" charset="-122"/>
              </a:rPr>
              <a:t>贴片加工</a:t>
            </a:r>
            <a:endParaRPr lang="zh-CN" altLang="en-US" dirty="0">
              <a:latin typeface="幼圆" pitchFamily="49" charset="-122"/>
              <a:ea typeface="幼圆" pitchFamily="49" charset="-122"/>
            </a:endParaRPr>
          </a:p>
        </p:txBody>
      </p:sp>
      <p:sp>
        <p:nvSpPr>
          <p:cNvPr id="27" name="矩形 34"/>
          <p:cNvSpPr/>
          <p:nvPr/>
        </p:nvSpPr>
        <p:spPr>
          <a:xfrm>
            <a:off x="2872184" y="3878163"/>
            <a:ext cx="1357312" cy="5715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r>
              <a:rPr lang="zh-CN" altLang="en-US" dirty="0">
                <a:latin typeface="幼圆" pitchFamily="49" charset="-122"/>
                <a:ea typeface="幼圆" pitchFamily="49" charset="-122"/>
              </a:rPr>
              <a:t>调试</a:t>
            </a:r>
            <a:endParaRPr lang="zh-CN" altLang="en-US" dirty="0">
              <a:latin typeface="幼圆" pitchFamily="49" charset="-122"/>
              <a:ea typeface="幼圆" pitchFamily="49" charset="-122"/>
            </a:endParaRPr>
          </a:p>
        </p:txBody>
      </p:sp>
      <p:cxnSp>
        <p:nvCxnSpPr>
          <p:cNvPr id="28" name="直接箭头连接符 35"/>
          <p:cNvCxnSpPr>
            <a:stCxn id="26" idx="3"/>
            <a:endCxn id="27" idx="1"/>
          </p:cNvCxnSpPr>
          <p:nvPr/>
        </p:nvCxnSpPr>
        <p:spPr>
          <a:xfrm>
            <a:off x="2372121" y="4163913"/>
            <a:ext cx="500063" cy="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29" name="矩形 36"/>
          <p:cNvSpPr/>
          <p:nvPr/>
        </p:nvSpPr>
        <p:spPr>
          <a:xfrm>
            <a:off x="4800996" y="3878163"/>
            <a:ext cx="1357313" cy="5715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r>
              <a:rPr lang="zh-CN" altLang="en-US" dirty="0">
                <a:latin typeface="幼圆" pitchFamily="49" charset="-122"/>
                <a:ea typeface="幼圆" pitchFamily="49" charset="-122"/>
              </a:rPr>
              <a:t>老化</a:t>
            </a:r>
            <a:endParaRPr lang="zh-CN" altLang="en-US" dirty="0">
              <a:latin typeface="幼圆" pitchFamily="49" charset="-122"/>
              <a:ea typeface="幼圆" pitchFamily="49" charset="-122"/>
            </a:endParaRPr>
          </a:p>
        </p:txBody>
      </p:sp>
      <p:cxnSp>
        <p:nvCxnSpPr>
          <p:cNvPr id="30" name="直接箭头连接符 37"/>
          <p:cNvCxnSpPr>
            <a:stCxn id="27" idx="3"/>
            <a:endCxn id="29" idx="1"/>
          </p:cNvCxnSpPr>
          <p:nvPr/>
        </p:nvCxnSpPr>
        <p:spPr>
          <a:xfrm>
            <a:off x="4229496" y="4163913"/>
            <a:ext cx="571500" cy="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31" name="矩形 38"/>
          <p:cNvSpPr/>
          <p:nvPr/>
        </p:nvSpPr>
        <p:spPr>
          <a:xfrm>
            <a:off x="6658371" y="3878163"/>
            <a:ext cx="1357313" cy="5715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r>
              <a:rPr lang="zh-CN" altLang="en-US" dirty="0">
                <a:latin typeface="幼圆" pitchFamily="49" charset="-122"/>
                <a:ea typeface="幼圆" pitchFamily="49" charset="-122"/>
              </a:rPr>
              <a:t>测试</a:t>
            </a:r>
            <a:endParaRPr lang="zh-CN" altLang="en-US" dirty="0">
              <a:latin typeface="幼圆" pitchFamily="49" charset="-122"/>
              <a:ea typeface="幼圆" pitchFamily="49" charset="-122"/>
            </a:endParaRPr>
          </a:p>
        </p:txBody>
      </p:sp>
      <p:cxnSp>
        <p:nvCxnSpPr>
          <p:cNvPr id="32" name="直接箭头连接符 39"/>
          <p:cNvCxnSpPr>
            <a:stCxn id="29" idx="3"/>
            <a:endCxn id="31" idx="1"/>
          </p:cNvCxnSpPr>
          <p:nvPr/>
        </p:nvCxnSpPr>
        <p:spPr>
          <a:xfrm>
            <a:off x="6158309" y="4163913"/>
            <a:ext cx="500062" cy="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33" name="矩形 40"/>
          <p:cNvSpPr/>
          <p:nvPr/>
        </p:nvSpPr>
        <p:spPr>
          <a:xfrm>
            <a:off x="1014809" y="4729708"/>
            <a:ext cx="1357312" cy="5715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r>
              <a:rPr lang="zh-CN" altLang="en-US" dirty="0">
                <a:latin typeface="幼圆" pitchFamily="49" charset="-122"/>
                <a:ea typeface="幼圆" pitchFamily="49" charset="-122"/>
              </a:rPr>
              <a:t>入库</a:t>
            </a:r>
            <a:endParaRPr lang="zh-CN" altLang="en-US" dirty="0">
              <a:latin typeface="幼圆" pitchFamily="49" charset="-122"/>
              <a:ea typeface="幼圆" pitchFamily="49" charset="-122"/>
            </a:endParaRPr>
          </a:p>
        </p:txBody>
      </p:sp>
      <p:sp>
        <p:nvSpPr>
          <p:cNvPr id="34" name="矩形 41"/>
          <p:cNvSpPr/>
          <p:nvPr/>
        </p:nvSpPr>
        <p:spPr>
          <a:xfrm>
            <a:off x="2872184" y="4729708"/>
            <a:ext cx="1357312" cy="5715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r>
              <a:rPr lang="zh-CN" altLang="en-US" dirty="0">
                <a:latin typeface="幼圆" pitchFamily="49" charset="-122"/>
                <a:ea typeface="幼圆" pitchFamily="49" charset="-122"/>
              </a:rPr>
              <a:t>测试</a:t>
            </a:r>
            <a:endParaRPr lang="zh-CN" altLang="en-US" dirty="0">
              <a:latin typeface="幼圆" pitchFamily="49" charset="-122"/>
              <a:ea typeface="幼圆" pitchFamily="49" charset="-122"/>
            </a:endParaRPr>
          </a:p>
        </p:txBody>
      </p:sp>
      <p:cxnSp>
        <p:nvCxnSpPr>
          <p:cNvPr id="35" name="直接箭头连接符 42"/>
          <p:cNvCxnSpPr>
            <a:stCxn id="34" idx="1"/>
            <a:endCxn id="33" idx="3"/>
          </p:cNvCxnSpPr>
          <p:nvPr/>
        </p:nvCxnSpPr>
        <p:spPr>
          <a:xfrm rot="10800000">
            <a:off x="2372121" y="5015458"/>
            <a:ext cx="500063"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36" name="矩形 43"/>
          <p:cNvSpPr/>
          <p:nvPr/>
        </p:nvSpPr>
        <p:spPr>
          <a:xfrm>
            <a:off x="4800996" y="4729708"/>
            <a:ext cx="1357313" cy="5715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r>
              <a:rPr lang="zh-CN" altLang="en-US" dirty="0">
                <a:latin typeface="幼圆" pitchFamily="49" charset="-122"/>
                <a:ea typeface="幼圆" pitchFamily="49" charset="-122"/>
              </a:rPr>
              <a:t>老化</a:t>
            </a:r>
            <a:endParaRPr lang="zh-CN" altLang="en-US" dirty="0">
              <a:latin typeface="幼圆" pitchFamily="49" charset="-122"/>
              <a:ea typeface="幼圆" pitchFamily="49" charset="-122"/>
            </a:endParaRPr>
          </a:p>
        </p:txBody>
      </p:sp>
      <p:cxnSp>
        <p:nvCxnSpPr>
          <p:cNvPr id="37" name="直接箭头连接符 44"/>
          <p:cNvCxnSpPr>
            <a:stCxn id="36" idx="1"/>
            <a:endCxn id="34" idx="3"/>
          </p:cNvCxnSpPr>
          <p:nvPr/>
        </p:nvCxnSpPr>
        <p:spPr>
          <a:xfrm rot="10800000">
            <a:off x="4229496" y="5015458"/>
            <a:ext cx="571500"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38" name="矩形 45"/>
          <p:cNvSpPr/>
          <p:nvPr/>
        </p:nvSpPr>
        <p:spPr>
          <a:xfrm>
            <a:off x="6658371" y="4729708"/>
            <a:ext cx="1357313" cy="5715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r>
              <a:rPr lang="zh-CN" altLang="en-US" dirty="0">
                <a:latin typeface="幼圆" pitchFamily="49" charset="-122"/>
                <a:ea typeface="幼圆" pitchFamily="49" charset="-122"/>
              </a:rPr>
              <a:t>装配</a:t>
            </a:r>
            <a:endParaRPr lang="zh-CN" altLang="en-US" dirty="0">
              <a:latin typeface="幼圆" pitchFamily="49" charset="-122"/>
              <a:ea typeface="幼圆" pitchFamily="49" charset="-122"/>
            </a:endParaRPr>
          </a:p>
        </p:txBody>
      </p:sp>
      <p:cxnSp>
        <p:nvCxnSpPr>
          <p:cNvPr id="39" name="直接箭头连接符 46"/>
          <p:cNvCxnSpPr>
            <a:stCxn id="38" idx="1"/>
            <a:endCxn id="36" idx="3"/>
          </p:cNvCxnSpPr>
          <p:nvPr/>
        </p:nvCxnSpPr>
        <p:spPr>
          <a:xfrm rot="10800000">
            <a:off x="6158309" y="5015458"/>
            <a:ext cx="500062"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40" name="肘形连接符 47"/>
          <p:cNvCxnSpPr>
            <a:stCxn id="31" idx="3"/>
            <a:endCxn id="38" idx="3"/>
          </p:cNvCxnSpPr>
          <p:nvPr/>
        </p:nvCxnSpPr>
        <p:spPr>
          <a:xfrm>
            <a:off x="8015684" y="4163913"/>
            <a:ext cx="12700" cy="851545"/>
          </a:xfrm>
          <a:prstGeom prst="bentConnector3">
            <a:avLst>
              <a:gd name="adj1" fmla="val 1800000"/>
            </a:avLst>
          </a:prstGeom>
          <a:ln>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a:spLocks noChangeArrowheads="1"/>
          </p:cNvSpPr>
          <p:nvPr/>
        </p:nvSpPr>
        <p:spPr bwMode="auto">
          <a:xfrm>
            <a:off x="714375" y="2636912"/>
            <a:ext cx="7858125"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50000"/>
              </a:lnSpc>
              <a:spcBef>
                <a:spcPct val="0"/>
              </a:spcBef>
              <a:buFontTx/>
              <a:buNone/>
            </a:pPr>
            <a:r>
              <a:rPr lang="zh-CN" altLang="en-US" sz="1800" dirty="0">
                <a:solidFill>
                  <a:schemeClr val="tx2"/>
                </a:solidFill>
                <a:latin typeface="微软雅黑" pitchFamily="34" charset="-122"/>
                <a:ea typeface="微软雅黑" pitchFamily="34" charset="-122"/>
              </a:rPr>
              <a:t>公司在产品制造过程中设置了一系列监测流程并配备了一系列高端设备，</a:t>
            </a:r>
            <a:endParaRPr lang="en-US" altLang="zh-CN" sz="1800" dirty="0">
              <a:solidFill>
                <a:schemeClr val="tx2"/>
              </a:solidFill>
              <a:latin typeface="微软雅黑" pitchFamily="34" charset="-122"/>
              <a:ea typeface="微软雅黑" pitchFamily="34" charset="-122"/>
            </a:endParaRPr>
          </a:p>
          <a:p>
            <a:pPr eaLnBrk="1" hangingPunct="1">
              <a:lnSpc>
                <a:spcPct val="150000"/>
              </a:lnSpc>
              <a:spcBef>
                <a:spcPct val="0"/>
              </a:spcBef>
              <a:buFontTx/>
              <a:buNone/>
            </a:pPr>
            <a:r>
              <a:rPr lang="zh-CN" altLang="en-US" sz="1800" dirty="0">
                <a:solidFill>
                  <a:schemeClr val="tx2"/>
                </a:solidFill>
                <a:latin typeface="微软雅黑" pitchFamily="34" charset="-122"/>
                <a:ea typeface="微软雅黑" pitchFamily="34" charset="-122"/>
              </a:rPr>
              <a:t>实现顶尖设计与高端制造的完美结合，保证产品质量的稳定可控。</a:t>
            </a:r>
            <a:endParaRPr lang="zh-CN" altLang="en-US" sz="1800" dirty="0">
              <a:solidFill>
                <a:schemeClr val="tx2"/>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2"/>
          <p:cNvPicPr>
            <a:picLocks noChangeAspect="1"/>
          </p:cNvPicPr>
          <p:nvPr/>
        </p:nvPicPr>
        <p:blipFill rotWithShape="1">
          <a:blip r:embed="rId1">
            <a:extLst>
              <a:ext uri="{28A0092B-C50C-407E-A947-70E740481C1C}">
                <a14:useLocalDpi xmlns:a14="http://schemas.microsoft.com/office/drawing/2010/main" val="0"/>
              </a:ext>
            </a:extLst>
          </a:blip>
          <a:srcRect t="21132" b="22936"/>
          <a:stretch>
            <a:fillRect/>
          </a:stretch>
        </p:blipFill>
        <p:spPr>
          <a:xfrm>
            <a:off x="0" y="0"/>
            <a:ext cx="9144000" cy="2286000"/>
          </a:xfrm>
          <a:prstGeom prst="rect">
            <a:avLst/>
          </a:prstGeom>
        </p:spPr>
      </p:pic>
      <p:sp>
        <p:nvSpPr>
          <p:cNvPr id="16" name="矩形 15"/>
          <p:cNvSpPr/>
          <p:nvPr/>
        </p:nvSpPr>
        <p:spPr>
          <a:xfrm>
            <a:off x="0" y="2286000"/>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2" name="标题 1"/>
          <p:cNvSpPr>
            <a:spLocks noGrp="1"/>
          </p:cNvSpPr>
          <p:nvPr>
            <p:ph type="title" idx="4294967295"/>
          </p:nvPr>
        </p:nvSpPr>
        <p:spPr>
          <a:xfrm>
            <a:off x="5470525" y="1196975"/>
            <a:ext cx="3673475" cy="714375"/>
          </a:xfrm>
        </p:spPr>
        <p:txBody>
          <a:bodyPr/>
          <a:lstStyle/>
          <a:p>
            <a:pPr algn="l"/>
            <a:r>
              <a:rPr lang="zh-CN" altLang="en-US" sz="2400" dirty="0" smtClean="0">
                <a:solidFill>
                  <a:srgbClr val="FFFF00"/>
                </a:solidFill>
                <a:latin typeface="微软雅黑" pitchFamily="34" charset="-122"/>
                <a:ea typeface="微软雅黑" pitchFamily="34" charset="-122"/>
              </a:rPr>
              <a:t>质量保障 </a:t>
            </a:r>
            <a:r>
              <a:rPr lang="en-US" altLang="zh-CN" sz="2400" dirty="0" smtClean="0">
                <a:solidFill>
                  <a:srgbClr val="FFFF00"/>
                </a:solidFill>
                <a:latin typeface="微软雅黑" pitchFamily="34" charset="-122"/>
                <a:ea typeface="微软雅黑" pitchFamily="34" charset="-122"/>
              </a:rPr>
              <a:t>&gt;&gt; </a:t>
            </a:r>
            <a:r>
              <a:rPr lang="zh-CN" altLang="en-US" sz="2400" dirty="0" smtClean="0">
                <a:solidFill>
                  <a:srgbClr val="FFFF00"/>
                </a:solidFill>
                <a:latin typeface="微软雅黑" pitchFamily="34" charset="-122"/>
                <a:ea typeface="微软雅黑" pitchFamily="34" charset="-122"/>
              </a:rPr>
              <a:t>产品质量</a:t>
            </a:r>
            <a:endParaRPr lang="zh-CN" altLang="en-US" sz="2400" dirty="0" smtClean="0">
              <a:solidFill>
                <a:srgbClr val="FFFF00"/>
              </a:solidFill>
              <a:latin typeface="微软雅黑" pitchFamily="34" charset="-122"/>
              <a:ea typeface="微软雅黑" pitchFamily="34" charset="-122"/>
            </a:endParaRPr>
          </a:p>
        </p:txBody>
      </p:sp>
      <p:sp>
        <p:nvSpPr>
          <p:cNvPr id="23" name="矩形 21"/>
          <p:cNvSpPr>
            <a:spLocks noChangeArrowheads="1"/>
          </p:cNvSpPr>
          <p:nvPr/>
        </p:nvSpPr>
        <p:spPr bwMode="auto">
          <a:xfrm>
            <a:off x="5148064" y="-47955"/>
            <a:ext cx="19442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3600" dirty="0" smtClean="0">
                <a:solidFill>
                  <a:schemeClr val="bg1"/>
                </a:solidFill>
              </a:rPr>
              <a:t>Quality</a:t>
            </a:r>
            <a:endParaRPr lang="zh-CN" altLang="en-US" sz="3600" dirty="0">
              <a:solidFill>
                <a:schemeClr val="bg1"/>
              </a:solidFill>
            </a:endParaRPr>
          </a:p>
        </p:txBody>
      </p:sp>
      <p:sp>
        <p:nvSpPr>
          <p:cNvPr id="24" name="矩形 22"/>
          <p:cNvSpPr>
            <a:spLocks noChangeArrowheads="1"/>
          </p:cNvSpPr>
          <p:nvPr/>
        </p:nvSpPr>
        <p:spPr bwMode="auto">
          <a:xfrm>
            <a:off x="5436096" y="428625"/>
            <a:ext cx="356502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5400" dirty="0" smtClean="0">
                <a:solidFill>
                  <a:schemeClr val="bg1"/>
                </a:solidFill>
              </a:rPr>
              <a:t>ASSURANCE</a:t>
            </a:r>
            <a:endParaRPr lang="zh-CN" altLang="en-US" sz="5400" dirty="0">
              <a:solidFill>
                <a:schemeClr val="bg1"/>
              </a:solidFill>
            </a:endParaRPr>
          </a:p>
        </p:txBody>
      </p:sp>
      <p:sp>
        <p:nvSpPr>
          <p:cNvPr id="25" name="椭圆 16"/>
          <p:cNvSpPr/>
          <p:nvPr/>
        </p:nvSpPr>
        <p:spPr>
          <a:xfrm>
            <a:off x="5570538" y="1214438"/>
            <a:ext cx="3240087" cy="17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13" name="矩形 3"/>
          <p:cNvSpPr/>
          <p:nvPr/>
        </p:nvSpPr>
        <p:spPr>
          <a:xfrm>
            <a:off x="500063" y="2492896"/>
            <a:ext cx="7786687" cy="3831818"/>
          </a:xfrm>
          <a:prstGeom prst="rect">
            <a:avLst/>
          </a:prstGeom>
        </p:spPr>
        <p:txBody>
          <a:bodyPr>
            <a:spAutoFit/>
          </a:bodyPr>
          <a:lstStyle/>
          <a:p>
            <a:pPr eaLnBrk="1" hangingPunct="1">
              <a:lnSpc>
                <a:spcPct val="150000"/>
              </a:lnSpc>
              <a:defRPr/>
            </a:pPr>
            <a:r>
              <a:rPr lang="zh-CN" altLang="en-US" b="1" dirty="0">
                <a:solidFill>
                  <a:schemeClr val="tx2"/>
                </a:solidFill>
                <a:latin typeface="+mj-lt"/>
                <a:ea typeface="微软雅黑" pitchFamily="34" charset="-122"/>
              </a:rPr>
              <a:t>我司的产品在设计、验证、制造和交付阶段都重视产品的长期可靠性</a:t>
            </a:r>
            <a:r>
              <a:rPr lang="zh-CN" altLang="en-US" b="1" dirty="0" smtClean="0">
                <a:solidFill>
                  <a:schemeClr val="tx2"/>
                </a:solidFill>
                <a:latin typeface="+mj-lt"/>
                <a:ea typeface="微软雅黑" pitchFamily="34" charset="-122"/>
              </a:rPr>
              <a:t>：</a:t>
            </a:r>
            <a:endParaRPr lang="en-US" altLang="zh-CN" b="1" dirty="0" smtClean="0">
              <a:solidFill>
                <a:schemeClr val="tx2"/>
              </a:solidFill>
              <a:latin typeface="+mj-lt"/>
              <a:ea typeface="微软雅黑" pitchFamily="34" charset="-122"/>
            </a:endParaRPr>
          </a:p>
          <a:p>
            <a:pPr eaLnBrk="1" hangingPunct="1">
              <a:lnSpc>
                <a:spcPct val="150000"/>
              </a:lnSpc>
              <a:defRPr/>
            </a:pPr>
            <a:endParaRPr lang="en-US" altLang="zh-CN" b="1" dirty="0">
              <a:solidFill>
                <a:schemeClr val="tx2"/>
              </a:solidFill>
              <a:latin typeface="+mj-lt"/>
              <a:ea typeface="微软雅黑" pitchFamily="34" charset="-122"/>
            </a:endParaRPr>
          </a:p>
          <a:p>
            <a:pPr marL="285750" indent="-285750" eaLnBrk="1" hangingPunct="1">
              <a:lnSpc>
                <a:spcPct val="150000"/>
              </a:lnSpc>
              <a:buFont typeface="Arial" pitchFamily="34" charset="0"/>
              <a:buChar char="•"/>
              <a:defRPr/>
            </a:pPr>
            <a:r>
              <a:rPr lang="zh-CN" altLang="en-US" dirty="0" smtClean="0">
                <a:solidFill>
                  <a:schemeClr val="tx2"/>
                </a:solidFill>
                <a:latin typeface="+mj-lt"/>
                <a:ea typeface="微软雅黑" pitchFamily="34" charset="-122"/>
              </a:rPr>
              <a:t>在</a:t>
            </a:r>
            <a:r>
              <a:rPr lang="zh-CN" altLang="en-US" dirty="0">
                <a:solidFill>
                  <a:schemeClr val="tx2"/>
                </a:solidFill>
                <a:latin typeface="+mj-lt"/>
                <a:ea typeface="微软雅黑" pitchFamily="34" charset="-122"/>
              </a:rPr>
              <a:t>设计阶段，我司依照</a:t>
            </a:r>
            <a:r>
              <a:rPr lang="en-US" altLang="zh-CN" dirty="0">
                <a:solidFill>
                  <a:schemeClr val="tx2"/>
                </a:solidFill>
                <a:latin typeface="+mj-lt"/>
                <a:ea typeface="微软雅黑" pitchFamily="34" charset="-122"/>
              </a:rPr>
              <a:t>GJB-299C</a:t>
            </a:r>
            <a:r>
              <a:rPr lang="zh-CN" altLang="en-US" dirty="0">
                <a:solidFill>
                  <a:schemeClr val="tx2"/>
                </a:solidFill>
                <a:latin typeface="+mj-lt"/>
                <a:ea typeface="微软雅黑" pitchFamily="34" charset="-122"/>
              </a:rPr>
              <a:t>对产品的可靠性进行估计并优化设计方案，保证产品的</a:t>
            </a:r>
            <a:r>
              <a:rPr lang="en-US" altLang="zh-CN" sz="2400" dirty="0">
                <a:solidFill>
                  <a:schemeClr val="accent6">
                    <a:lumMod val="75000"/>
                  </a:schemeClr>
                </a:solidFill>
                <a:latin typeface="+mj-lt"/>
                <a:ea typeface="微软雅黑" pitchFamily="34" charset="-122"/>
              </a:rPr>
              <a:t>MTBF</a:t>
            </a:r>
            <a:r>
              <a:rPr lang="zh-CN" altLang="en-US" sz="2400" dirty="0">
                <a:solidFill>
                  <a:schemeClr val="accent6">
                    <a:lumMod val="75000"/>
                  </a:schemeClr>
                </a:solidFill>
                <a:latin typeface="+mj-lt"/>
                <a:ea typeface="微软雅黑" pitchFamily="34" charset="-122"/>
              </a:rPr>
              <a:t> ＞ </a:t>
            </a:r>
            <a:r>
              <a:rPr lang="en-US" altLang="zh-CN" sz="2400" dirty="0">
                <a:solidFill>
                  <a:schemeClr val="accent6">
                    <a:lumMod val="75000"/>
                  </a:schemeClr>
                </a:solidFill>
                <a:latin typeface="+mj-lt"/>
                <a:ea typeface="微软雅黑" pitchFamily="34" charset="-122"/>
              </a:rPr>
              <a:t>50000</a:t>
            </a:r>
            <a:r>
              <a:rPr lang="zh-CN" altLang="en-US" dirty="0">
                <a:solidFill>
                  <a:schemeClr val="tx2"/>
                </a:solidFill>
                <a:latin typeface="+mj-lt"/>
                <a:ea typeface="微软雅黑" pitchFamily="34" charset="-122"/>
              </a:rPr>
              <a:t>小时。</a:t>
            </a:r>
            <a:endParaRPr lang="en-US" altLang="zh-CN" dirty="0">
              <a:solidFill>
                <a:schemeClr val="tx2"/>
              </a:solidFill>
              <a:latin typeface="+mj-lt"/>
              <a:ea typeface="微软雅黑" pitchFamily="34" charset="-122"/>
            </a:endParaRPr>
          </a:p>
          <a:p>
            <a:pPr marL="285750" indent="-285750" eaLnBrk="1" hangingPunct="1">
              <a:lnSpc>
                <a:spcPct val="150000"/>
              </a:lnSpc>
              <a:buFont typeface="Arial" pitchFamily="34" charset="0"/>
              <a:buChar char="•"/>
              <a:defRPr/>
            </a:pPr>
            <a:r>
              <a:rPr lang="zh-CN" altLang="en-US" dirty="0" smtClean="0">
                <a:solidFill>
                  <a:schemeClr val="tx2"/>
                </a:solidFill>
                <a:latin typeface="+mj-lt"/>
                <a:ea typeface="微软雅黑" pitchFamily="34" charset="-122"/>
              </a:rPr>
              <a:t>在</a:t>
            </a:r>
            <a:r>
              <a:rPr lang="zh-CN" altLang="en-US" dirty="0">
                <a:solidFill>
                  <a:schemeClr val="tx2"/>
                </a:solidFill>
                <a:latin typeface="+mj-lt"/>
                <a:ea typeface="微软雅黑" pitchFamily="34" charset="-122"/>
              </a:rPr>
              <a:t>验证和制造阶段，我司依照</a:t>
            </a:r>
            <a:r>
              <a:rPr lang="en-US" altLang="zh-CN" dirty="0">
                <a:solidFill>
                  <a:schemeClr val="tx2"/>
                </a:solidFill>
                <a:latin typeface="+mj-lt"/>
                <a:ea typeface="微软雅黑" pitchFamily="34" charset="-122"/>
              </a:rPr>
              <a:t>QJ 3138-2001</a:t>
            </a:r>
            <a:r>
              <a:rPr lang="zh-CN" altLang="en-US" dirty="0">
                <a:solidFill>
                  <a:schemeClr val="tx2"/>
                </a:solidFill>
                <a:latin typeface="+mj-lt"/>
                <a:ea typeface="微软雅黑" pitchFamily="34" charset="-122"/>
              </a:rPr>
              <a:t>提供的长期可靠性模型采用温度循环试验的方式对产品的长期可靠性进行加速验证，经长期温度循环测试表明：产品满足</a:t>
            </a:r>
            <a:r>
              <a:rPr lang="en-US" altLang="zh-CN" sz="2400" dirty="0" smtClean="0">
                <a:solidFill>
                  <a:schemeClr val="accent6">
                    <a:lumMod val="75000"/>
                  </a:schemeClr>
                </a:solidFill>
                <a:latin typeface="+mj-lt"/>
                <a:ea typeface="微软雅黑" pitchFamily="34" charset="-122"/>
              </a:rPr>
              <a:t>MTBF </a:t>
            </a:r>
            <a:r>
              <a:rPr lang="zh-CN" altLang="en-US" sz="2400" dirty="0" smtClean="0">
                <a:solidFill>
                  <a:schemeClr val="accent6">
                    <a:lumMod val="75000"/>
                  </a:schemeClr>
                </a:solidFill>
                <a:latin typeface="+mj-lt"/>
                <a:ea typeface="微软雅黑" pitchFamily="34" charset="-122"/>
              </a:rPr>
              <a:t>≥ </a:t>
            </a:r>
            <a:r>
              <a:rPr lang="en-US" altLang="zh-CN" sz="2400" dirty="0" smtClean="0">
                <a:solidFill>
                  <a:schemeClr val="accent6">
                    <a:lumMod val="75000"/>
                  </a:schemeClr>
                </a:solidFill>
                <a:latin typeface="+mj-lt"/>
                <a:ea typeface="微软雅黑" pitchFamily="34" charset="-122"/>
              </a:rPr>
              <a:t>50000</a:t>
            </a:r>
            <a:r>
              <a:rPr lang="zh-CN" altLang="en-US" dirty="0">
                <a:solidFill>
                  <a:schemeClr val="tx2"/>
                </a:solidFill>
                <a:latin typeface="+mj-lt"/>
                <a:ea typeface="微软雅黑" pitchFamily="34" charset="-122"/>
              </a:rPr>
              <a:t>小时的设计目标</a:t>
            </a:r>
            <a:r>
              <a:rPr lang="zh-CN" altLang="en-US" dirty="0" smtClean="0">
                <a:solidFill>
                  <a:schemeClr val="tx2"/>
                </a:solidFill>
                <a:latin typeface="+mj-lt"/>
                <a:ea typeface="微软雅黑" pitchFamily="34" charset="-122"/>
              </a:rPr>
              <a:t>。</a:t>
            </a:r>
            <a:endParaRPr lang="en-US" altLang="zh-CN" dirty="0" smtClean="0">
              <a:solidFill>
                <a:schemeClr val="tx2"/>
              </a:solidFill>
              <a:latin typeface="+mj-lt"/>
              <a:ea typeface="微软雅黑" pitchFamily="34" charset="-122"/>
            </a:endParaRPr>
          </a:p>
          <a:p>
            <a:pPr marL="285750" indent="-285750" eaLnBrk="1" hangingPunct="1">
              <a:lnSpc>
                <a:spcPct val="150000"/>
              </a:lnSpc>
              <a:buFont typeface="Arial" pitchFamily="34" charset="0"/>
              <a:buChar char="•"/>
              <a:defRPr/>
            </a:pPr>
            <a:r>
              <a:rPr lang="zh-CN" altLang="en-US" dirty="0" smtClean="0">
                <a:solidFill>
                  <a:schemeClr val="tx2"/>
                </a:solidFill>
                <a:latin typeface="+mj-lt"/>
                <a:ea typeface="微软雅黑" pitchFamily="34" charset="-122"/>
              </a:rPr>
              <a:t>返修率：</a:t>
            </a:r>
            <a:r>
              <a:rPr lang="zh-CN" altLang="en-US" dirty="0">
                <a:solidFill>
                  <a:schemeClr val="tx2"/>
                </a:solidFill>
                <a:latin typeface="+mj-lt"/>
                <a:ea typeface="微软雅黑" pitchFamily="34" charset="-122"/>
              </a:rPr>
              <a:t>高精度</a:t>
            </a:r>
            <a:r>
              <a:rPr lang="zh-CN" altLang="en-US" dirty="0" smtClean="0">
                <a:solidFill>
                  <a:schemeClr val="tx2"/>
                </a:solidFill>
                <a:latin typeface="+mj-lt"/>
                <a:ea typeface="微软雅黑" pitchFamily="34" charset="-122"/>
              </a:rPr>
              <a:t>板卡</a:t>
            </a:r>
            <a:r>
              <a:rPr lang="en-US" altLang="zh-CN" sz="2400" dirty="0">
                <a:solidFill>
                  <a:schemeClr val="accent6">
                    <a:lumMod val="75000"/>
                  </a:schemeClr>
                </a:solidFill>
                <a:latin typeface="+mj-lt"/>
                <a:ea typeface="微软雅黑" pitchFamily="34" charset="-122"/>
              </a:rPr>
              <a:t>0.2%~0.3%</a:t>
            </a:r>
            <a:r>
              <a:rPr lang="zh-CN" altLang="en-US" dirty="0" smtClean="0">
                <a:solidFill>
                  <a:schemeClr val="tx2"/>
                </a:solidFill>
                <a:latin typeface="+mj-lt"/>
                <a:ea typeface="微软雅黑" pitchFamily="34" charset="-122"/>
              </a:rPr>
              <a:t>，</a:t>
            </a:r>
            <a:r>
              <a:rPr lang="en-US" altLang="zh-CN" dirty="0" smtClean="0">
                <a:solidFill>
                  <a:schemeClr val="tx2"/>
                </a:solidFill>
                <a:latin typeface="+mj-lt"/>
                <a:ea typeface="微软雅黑" pitchFamily="34" charset="-122"/>
              </a:rPr>
              <a:t>GNSS</a:t>
            </a:r>
            <a:r>
              <a:rPr lang="zh-CN" altLang="en-US" dirty="0" smtClean="0">
                <a:solidFill>
                  <a:schemeClr val="tx2"/>
                </a:solidFill>
                <a:latin typeface="+mj-lt"/>
                <a:ea typeface="微软雅黑" pitchFamily="34" charset="-122"/>
              </a:rPr>
              <a:t>接收机</a:t>
            </a:r>
            <a:r>
              <a:rPr lang="en-US" altLang="zh-CN" sz="2400" dirty="0">
                <a:solidFill>
                  <a:schemeClr val="accent6">
                    <a:lumMod val="75000"/>
                  </a:schemeClr>
                </a:solidFill>
                <a:latin typeface="+mj-lt"/>
                <a:ea typeface="微软雅黑" pitchFamily="34" charset="-122"/>
              </a:rPr>
              <a:t>1.2%</a:t>
            </a:r>
            <a:r>
              <a:rPr lang="zh-CN" altLang="en-US" dirty="0">
                <a:solidFill>
                  <a:schemeClr val="tx2"/>
                </a:solidFill>
                <a:latin typeface="+mj-lt"/>
                <a:ea typeface="微软雅黑" pitchFamily="34" charset="-122"/>
              </a:rPr>
              <a:t>。</a:t>
            </a:r>
            <a:endParaRPr lang="zh-CN" altLang="en-US" dirty="0">
              <a:solidFill>
                <a:schemeClr val="tx2"/>
              </a:solidFill>
              <a:latin typeface="+mj-lt"/>
              <a:ea typeface="微软雅黑"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pic>
        <p:nvPicPr>
          <p:cNvPr id="2" name="Picture 1"/>
          <p:cNvPicPr>
            <a:picLocks noChangeAspect="1"/>
          </p:cNvPicPr>
          <p:nvPr/>
        </p:nvPicPr>
        <p:blipFill rotWithShape="1">
          <a:blip r:embed="rId1">
            <a:extLst>
              <a:ext uri="{28A0092B-C50C-407E-A947-70E740481C1C}">
                <a14:useLocalDpi xmlns:a14="http://schemas.microsoft.com/office/drawing/2010/main" val="0"/>
              </a:ext>
            </a:extLst>
          </a:blip>
          <a:srcRect l="6196" t="27389" r="6196" b="25135"/>
          <a:stretch>
            <a:fillRect/>
          </a:stretch>
        </p:blipFill>
        <p:spPr>
          <a:xfrm>
            <a:off x="395536" y="4941168"/>
            <a:ext cx="8295377" cy="1468942"/>
          </a:xfrm>
          <a:prstGeom prst="rect">
            <a:avLst/>
          </a:prstGeom>
        </p:spPr>
      </p:pic>
      <p:sp>
        <p:nvSpPr>
          <p:cNvPr id="5" name="矩形 17"/>
          <p:cNvSpPr/>
          <p:nvPr/>
        </p:nvSpPr>
        <p:spPr>
          <a:xfrm>
            <a:off x="16966" y="4509120"/>
            <a:ext cx="9144000" cy="2376264"/>
          </a:xfrm>
          <a:prstGeom prst="rect">
            <a:avLst/>
          </a:prstGeom>
          <a:solidFill>
            <a:schemeClr val="tx2">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7" name="矩形 21"/>
          <p:cNvSpPr>
            <a:spLocks noChangeArrowheads="1"/>
          </p:cNvSpPr>
          <p:nvPr/>
        </p:nvSpPr>
        <p:spPr bwMode="auto">
          <a:xfrm>
            <a:off x="5221362" y="5869384"/>
            <a:ext cx="39100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6000" dirty="0" smtClean="0">
                <a:solidFill>
                  <a:schemeClr val="bg1"/>
                </a:solidFill>
              </a:rPr>
              <a:t>CONTENTS</a:t>
            </a:r>
            <a:endParaRPr lang="zh-CN" altLang="en-US" sz="6000" dirty="0">
              <a:solidFill>
                <a:schemeClr val="bg1"/>
              </a:solidFill>
            </a:endParaRPr>
          </a:p>
        </p:txBody>
      </p:sp>
      <p:sp>
        <p:nvSpPr>
          <p:cNvPr id="8" name="矩形 22"/>
          <p:cNvSpPr>
            <a:spLocks noChangeArrowheads="1"/>
          </p:cNvSpPr>
          <p:nvPr/>
        </p:nvSpPr>
        <p:spPr bwMode="auto">
          <a:xfrm>
            <a:off x="5292080" y="5229200"/>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3200" dirty="0" smtClean="0">
                <a:solidFill>
                  <a:schemeClr val="bg1"/>
                </a:solidFill>
                <a:latin typeface="微软雅黑" pitchFamily="34" charset="-122"/>
                <a:ea typeface="微软雅黑" pitchFamily="34" charset="-122"/>
              </a:rPr>
              <a:t>目录</a:t>
            </a:r>
            <a:endParaRPr lang="zh-CN" altLang="en-US" sz="3200" dirty="0">
              <a:solidFill>
                <a:schemeClr val="bg1"/>
              </a:solidFill>
              <a:latin typeface="微软雅黑" pitchFamily="34" charset="-122"/>
              <a:ea typeface="微软雅黑" pitchFamily="34" charset="-122"/>
            </a:endParaRPr>
          </a:p>
        </p:txBody>
      </p:sp>
      <p:sp>
        <p:nvSpPr>
          <p:cNvPr id="9" name="椭圆 27"/>
          <p:cNvSpPr/>
          <p:nvPr/>
        </p:nvSpPr>
        <p:spPr>
          <a:xfrm>
            <a:off x="4588966" y="5877272"/>
            <a:ext cx="3727450" cy="174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graphicFrame>
        <p:nvGraphicFramePr>
          <p:cNvPr id="16" name="Diagram 15"/>
          <p:cNvGraphicFramePr/>
          <p:nvPr/>
        </p:nvGraphicFramePr>
        <p:xfrm>
          <a:off x="304925" y="271967"/>
          <a:ext cx="8534151" cy="40931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3571876"/>
          </a:xfrm>
          <a:prstGeom prst="rect">
            <a:avLst/>
          </a:prstGeom>
        </p:spPr>
      </p:pic>
      <p:sp>
        <p:nvSpPr>
          <p:cNvPr id="9" name="矩形 8"/>
          <p:cNvSpPr/>
          <p:nvPr/>
        </p:nvSpPr>
        <p:spPr>
          <a:xfrm>
            <a:off x="0" y="3571875"/>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31748" name="矩形 11"/>
          <p:cNvSpPr>
            <a:spLocks noChangeArrowheads="1"/>
          </p:cNvSpPr>
          <p:nvPr/>
        </p:nvSpPr>
        <p:spPr bwMode="auto">
          <a:xfrm>
            <a:off x="285750" y="214313"/>
            <a:ext cx="15319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3200">
                <a:solidFill>
                  <a:srgbClr val="FFFF00"/>
                </a:solidFill>
              </a:rPr>
              <a:t>TYPICAL</a:t>
            </a:r>
            <a:endParaRPr lang="zh-CN" altLang="en-US" sz="3200">
              <a:solidFill>
                <a:srgbClr val="FFFF00"/>
              </a:solidFill>
            </a:endParaRPr>
          </a:p>
        </p:txBody>
      </p:sp>
      <p:sp>
        <p:nvSpPr>
          <p:cNvPr id="31749" name="矩形 12"/>
          <p:cNvSpPr>
            <a:spLocks noChangeArrowheads="1"/>
          </p:cNvSpPr>
          <p:nvPr/>
        </p:nvSpPr>
        <p:spPr bwMode="auto">
          <a:xfrm>
            <a:off x="285750" y="642938"/>
            <a:ext cx="3759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4800" dirty="0">
                <a:solidFill>
                  <a:srgbClr val="FFFF00"/>
                </a:solidFill>
              </a:rPr>
              <a:t>PROJECT CASE</a:t>
            </a:r>
            <a:endParaRPr lang="zh-CN" altLang="en-US" sz="4800" dirty="0">
              <a:solidFill>
                <a:srgbClr val="FFFF00"/>
              </a:solidFill>
            </a:endParaRPr>
          </a:p>
        </p:txBody>
      </p:sp>
      <p:sp>
        <p:nvSpPr>
          <p:cNvPr id="31750" name="矩形 13"/>
          <p:cNvSpPr>
            <a:spLocks noChangeArrowheads="1"/>
          </p:cNvSpPr>
          <p:nvPr/>
        </p:nvSpPr>
        <p:spPr bwMode="auto">
          <a:xfrm>
            <a:off x="285750" y="1357313"/>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dirty="0">
                <a:solidFill>
                  <a:schemeClr val="bg1"/>
                </a:solidFill>
                <a:latin typeface="微软雅黑" pitchFamily="34" charset="-122"/>
                <a:ea typeface="微软雅黑" pitchFamily="34" charset="-122"/>
              </a:rPr>
              <a:t>典型项目</a:t>
            </a:r>
            <a:r>
              <a:rPr lang="zh-CN" altLang="en-US" sz="2400" dirty="0" smtClean="0">
                <a:solidFill>
                  <a:schemeClr val="bg1"/>
                </a:solidFill>
                <a:latin typeface="微软雅黑" pitchFamily="34" charset="-122"/>
                <a:ea typeface="微软雅黑" pitchFamily="34" charset="-122"/>
              </a:rPr>
              <a:t>案例</a:t>
            </a:r>
            <a:endParaRPr lang="zh-CN" altLang="en-US" sz="2400" dirty="0">
              <a:solidFill>
                <a:schemeClr val="bg1"/>
              </a:solidFill>
              <a:latin typeface="微软雅黑" pitchFamily="34" charset="-122"/>
              <a:ea typeface="微软雅黑" pitchFamily="34" charset="-122"/>
            </a:endParaRPr>
          </a:p>
        </p:txBody>
      </p:sp>
      <p:sp>
        <p:nvSpPr>
          <p:cNvPr id="16" name="椭圆 15"/>
          <p:cNvSpPr/>
          <p:nvPr/>
        </p:nvSpPr>
        <p:spPr>
          <a:xfrm>
            <a:off x="165100" y="1365250"/>
            <a:ext cx="3240088" cy="190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graphicFrame>
        <p:nvGraphicFramePr>
          <p:cNvPr id="4" name="Diagram 3"/>
          <p:cNvGraphicFramePr/>
          <p:nvPr/>
        </p:nvGraphicFramePr>
        <p:xfrm>
          <a:off x="467544" y="3789041"/>
          <a:ext cx="8280920" cy="2880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图片 40" descr="QQ截图20140928160524.jp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1357313"/>
            <a:ext cx="9144000" cy="550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标题 1"/>
          <p:cNvSpPr>
            <a:spLocks noGrp="1"/>
          </p:cNvSpPr>
          <p:nvPr>
            <p:ph type="title" idx="4294967295"/>
          </p:nvPr>
        </p:nvSpPr>
        <p:spPr>
          <a:xfrm>
            <a:off x="3689350" y="633867"/>
            <a:ext cx="1714500" cy="571500"/>
          </a:xfrm>
        </p:spPr>
        <p:txBody>
          <a:bodyPr rtlCol="0">
            <a:normAutofit/>
          </a:bodyPr>
          <a:lstStyle/>
          <a:p>
            <a:pPr>
              <a:spcAft>
                <a:spcPts val="0"/>
              </a:spcAft>
              <a:defRPr/>
            </a:pPr>
            <a:r>
              <a:rPr lang="zh-CN" altLang="en-US" sz="2400" dirty="0" smtClean="0">
                <a:solidFill>
                  <a:schemeClr val="tx1">
                    <a:lumMod val="50000"/>
                    <a:lumOff val="50000"/>
                  </a:schemeClr>
                </a:solidFill>
                <a:latin typeface="微软雅黑" pitchFamily="34" charset="-122"/>
                <a:ea typeface="微软雅黑" pitchFamily="34" charset="-122"/>
              </a:rPr>
              <a:t>行业应用</a:t>
            </a:r>
            <a:endParaRPr lang="zh-CN" altLang="en-US" sz="2400" dirty="0">
              <a:solidFill>
                <a:schemeClr val="tx1">
                  <a:lumMod val="50000"/>
                  <a:lumOff val="50000"/>
                </a:schemeClr>
              </a:solidFill>
              <a:latin typeface="微软雅黑" pitchFamily="34" charset="-122"/>
              <a:ea typeface="微软雅黑" pitchFamily="34" charset="-122"/>
            </a:endParaRPr>
          </a:p>
        </p:txBody>
      </p:sp>
      <p:sp>
        <p:nvSpPr>
          <p:cNvPr id="4" name="矩形 3"/>
          <p:cNvSpPr/>
          <p:nvPr/>
        </p:nvSpPr>
        <p:spPr>
          <a:xfrm>
            <a:off x="214313" y="214313"/>
            <a:ext cx="1939925" cy="523875"/>
          </a:xfrm>
          <a:prstGeom prst="rect">
            <a:avLst/>
          </a:prstGeom>
        </p:spPr>
        <p:txBody>
          <a:bodyPr wrap="none">
            <a:spAutoFit/>
          </a:bodyPr>
          <a:lstStyle/>
          <a:p>
            <a:pPr>
              <a:spcBef>
                <a:spcPts val="0"/>
              </a:spcBef>
              <a:spcAft>
                <a:spcPts val="0"/>
              </a:spcAft>
              <a:defRPr/>
            </a:pPr>
            <a:r>
              <a:rPr lang="en-US" altLang="zh-CN" sz="2800" dirty="0">
                <a:solidFill>
                  <a:schemeClr val="accent3">
                    <a:lumMod val="75000"/>
                  </a:schemeClr>
                </a:solidFill>
                <a:latin typeface="+mn-lt"/>
                <a:ea typeface="+mn-ea"/>
              </a:rPr>
              <a:t>INDUSTRIAL</a:t>
            </a:r>
            <a:endParaRPr lang="zh-CN" altLang="en-US" sz="2800" dirty="0">
              <a:solidFill>
                <a:schemeClr val="accent3">
                  <a:lumMod val="75000"/>
                </a:schemeClr>
              </a:solidFill>
              <a:latin typeface="+mn-lt"/>
              <a:ea typeface="+mn-ea"/>
            </a:endParaRPr>
          </a:p>
        </p:txBody>
      </p:sp>
      <p:sp>
        <p:nvSpPr>
          <p:cNvPr id="5" name="矩形 4"/>
          <p:cNvSpPr/>
          <p:nvPr/>
        </p:nvSpPr>
        <p:spPr>
          <a:xfrm>
            <a:off x="214313" y="500063"/>
            <a:ext cx="3475037" cy="769937"/>
          </a:xfrm>
          <a:prstGeom prst="rect">
            <a:avLst/>
          </a:prstGeom>
        </p:spPr>
        <p:txBody>
          <a:bodyPr wrap="none">
            <a:spAutoFit/>
          </a:bodyPr>
          <a:lstStyle/>
          <a:p>
            <a:pPr>
              <a:spcBef>
                <a:spcPts val="0"/>
              </a:spcBef>
              <a:spcAft>
                <a:spcPts val="0"/>
              </a:spcAft>
              <a:defRPr/>
            </a:pPr>
            <a:r>
              <a:rPr lang="en-US" altLang="zh-CN" sz="4400" dirty="0">
                <a:solidFill>
                  <a:schemeClr val="accent3">
                    <a:lumMod val="75000"/>
                  </a:schemeClr>
                </a:solidFill>
                <a:latin typeface="+mn-lt"/>
                <a:ea typeface="+mn-ea"/>
              </a:rPr>
              <a:t>APPLICATIONS</a:t>
            </a:r>
            <a:endParaRPr lang="zh-CN" altLang="en-US" sz="4400" dirty="0">
              <a:solidFill>
                <a:schemeClr val="accent3">
                  <a:lumMod val="75000"/>
                </a:schemeClr>
              </a:solidFill>
              <a:latin typeface="+mn-lt"/>
              <a:ea typeface="+mn-ea"/>
            </a:endParaRPr>
          </a:p>
        </p:txBody>
      </p:sp>
      <p:sp>
        <p:nvSpPr>
          <p:cNvPr id="7" name="矩形 6"/>
          <p:cNvSpPr/>
          <p:nvPr/>
        </p:nvSpPr>
        <p:spPr>
          <a:xfrm>
            <a:off x="0" y="1285875"/>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3566" y="0"/>
            <a:ext cx="5143500" cy="68580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 y="-12503"/>
            <a:ext cx="5143500" cy="6858000"/>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0250" y="0"/>
            <a:ext cx="5143500" cy="6858000"/>
          </a:xfrm>
          <a:prstGeom prst="rect">
            <a:avLst/>
          </a:prstGeom>
        </p:spPr>
      </p:pic>
      <p:sp>
        <p:nvSpPr>
          <p:cNvPr id="9" name="Rectangle 8"/>
          <p:cNvSpPr/>
          <p:nvPr/>
        </p:nvSpPr>
        <p:spPr>
          <a:xfrm>
            <a:off x="179512" y="188640"/>
            <a:ext cx="4344459" cy="584775"/>
          </a:xfrm>
          <a:prstGeom prst="rect">
            <a:avLst/>
          </a:prstGeom>
        </p:spPr>
        <p:txBody>
          <a:bodyPr wrap="none">
            <a:spAutoFit/>
          </a:bodyPr>
          <a:lstStyle/>
          <a:p>
            <a:r>
              <a:rPr lang="zh-CN" altLang="en-US" sz="3200" b="1" dirty="0" smtClean="0">
                <a:solidFill>
                  <a:schemeClr val="bg1"/>
                </a:solidFill>
                <a:latin typeface="华文新魏" pitchFamily="2" charset="-122"/>
                <a:ea typeface="华文新魏" pitchFamily="2" charset="-122"/>
              </a:rPr>
              <a:t>国内</a:t>
            </a:r>
            <a:r>
              <a:rPr lang="en-US" altLang="zh-CN" sz="2800" b="1" dirty="0" smtClean="0">
                <a:solidFill>
                  <a:schemeClr val="bg1"/>
                </a:solidFill>
                <a:latin typeface="Cambria" pitchFamily="18" charset="0"/>
                <a:ea typeface="华文新魏" pitchFamily="2" charset="-122"/>
              </a:rPr>
              <a:t>BDS/GNSS</a:t>
            </a:r>
            <a:r>
              <a:rPr lang="zh-CN" altLang="en-US" sz="3200" b="1" dirty="0" smtClean="0">
                <a:solidFill>
                  <a:schemeClr val="bg1"/>
                </a:solidFill>
                <a:latin typeface="华文新魏" pitchFamily="2" charset="-122"/>
                <a:ea typeface="华文新魏" pitchFamily="2" charset="-122"/>
              </a:rPr>
              <a:t>测绘应用</a:t>
            </a:r>
            <a:endParaRPr lang="en-US" altLang="zh-CN" sz="3200" b="1" dirty="0">
              <a:solidFill>
                <a:schemeClr val="bg1"/>
              </a:solidFill>
              <a:latin typeface="华文新魏" pitchFamily="2" charset="-122"/>
              <a:ea typeface="华文新魏"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9311" y="886099"/>
            <a:ext cx="5644689" cy="4233517"/>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84653"/>
            <a:ext cx="3499311" cy="4673347"/>
          </a:xfrm>
          <a:prstGeom prst="rect">
            <a:avLst/>
          </a:prstGeom>
        </p:spPr>
      </p:pic>
      <p:sp>
        <p:nvSpPr>
          <p:cNvPr id="7" name="Rectangle 6"/>
          <p:cNvSpPr/>
          <p:nvPr/>
        </p:nvSpPr>
        <p:spPr>
          <a:xfrm>
            <a:off x="179512" y="188640"/>
            <a:ext cx="4344459" cy="584775"/>
          </a:xfrm>
          <a:prstGeom prst="rect">
            <a:avLst/>
          </a:prstGeom>
        </p:spPr>
        <p:txBody>
          <a:bodyPr wrap="none">
            <a:spAutoFit/>
          </a:bodyPr>
          <a:lstStyle/>
          <a:p>
            <a:r>
              <a:rPr lang="zh-CN" altLang="en-US" sz="3200" b="1" dirty="0" smtClean="0">
                <a:solidFill>
                  <a:schemeClr val="bg1"/>
                </a:solidFill>
                <a:latin typeface="华文新魏" pitchFamily="2" charset="-122"/>
                <a:ea typeface="华文新魏" pitchFamily="2" charset="-122"/>
              </a:rPr>
              <a:t>欧洲</a:t>
            </a:r>
            <a:r>
              <a:rPr lang="en-US" altLang="zh-CN" sz="2800" b="1" dirty="0" smtClean="0">
                <a:solidFill>
                  <a:schemeClr val="bg1"/>
                </a:solidFill>
                <a:latin typeface="Cambria" pitchFamily="18" charset="0"/>
                <a:ea typeface="华文新魏" pitchFamily="2" charset="-122"/>
              </a:rPr>
              <a:t>BDS/GNSS</a:t>
            </a:r>
            <a:r>
              <a:rPr lang="zh-CN" altLang="en-US" sz="3200" b="1" dirty="0" smtClean="0">
                <a:solidFill>
                  <a:schemeClr val="bg1"/>
                </a:solidFill>
                <a:latin typeface="华文新魏" pitchFamily="2" charset="-122"/>
                <a:ea typeface="华文新魏" pitchFamily="2" charset="-122"/>
              </a:rPr>
              <a:t>测绘应用</a:t>
            </a:r>
            <a:endParaRPr lang="en-US" altLang="zh-CN" sz="3200" b="1" dirty="0">
              <a:solidFill>
                <a:schemeClr val="bg1"/>
              </a:solidFill>
              <a:latin typeface="华文新魏" pitchFamily="2" charset="-122"/>
              <a:ea typeface="华文新魏"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667" y="-2811"/>
            <a:ext cx="9175668" cy="6845582"/>
          </a:xfrm>
          <a:prstGeom prst="rect">
            <a:avLst/>
          </a:prstGeom>
        </p:spPr>
      </p:pic>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666" y="3276273"/>
            <a:ext cx="2665984" cy="3554646"/>
          </a:xfrm>
          <a:prstGeom prst="rect">
            <a:avLst/>
          </a:prstGeom>
        </p:spPr>
      </p:pic>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5573" y="-15154"/>
            <a:ext cx="3056035" cy="2292026"/>
          </a:xfrm>
          <a:prstGeom prst="rect">
            <a:avLst/>
          </a:prstGeom>
        </p:spPr>
      </p:pic>
      <p:sp>
        <p:nvSpPr>
          <p:cNvPr id="16" name="矩形 15"/>
          <p:cNvSpPr/>
          <p:nvPr/>
        </p:nvSpPr>
        <p:spPr bwMode="auto">
          <a:xfrm>
            <a:off x="4609293" y="5592142"/>
            <a:ext cx="2122948" cy="1077218"/>
          </a:xfrm>
          <a:prstGeom prst="rect">
            <a:avLst/>
          </a:prstGeom>
        </p:spPr>
        <p:txBody>
          <a:bodyPr wrap="square">
            <a:spAutoFit/>
          </a:bodyPr>
          <a:lstStyle/>
          <a:p>
            <a:pPr algn="just">
              <a:spcBef>
                <a:spcPts val="0"/>
              </a:spcBef>
              <a:spcAft>
                <a:spcPts val="0"/>
              </a:spcAft>
              <a:defRPr/>
            </a:pPr>
            <a:r>
              <a:rPr lang="zh-CN" altLang="en-US" sz="1600" dirty="0">
                <a:solidFill>
                  <a:schemeClr val="bg1"/>
                </a:solidFill>
                <a:latin typeface="微软雅黑" pitchFamily="34" charset="-122"/>
                <a:ea typeface="微软雅黑" pitchFamily="34" charset="-122"/>
              </a:rPr>
              <a:t>总投资近</a:t>
            </a:r>
            <a:r>
              <a:rPr lang="en-US" altLang="zh-CN" sz="1600" dirty="0">
                <a:solidFill>
                  <a:schemeClr val="bg1"/>
                </a:solidFill>
                <a:latin typeface="微软雅黑" pitchFamily="34" charset="-122"/>
                <a:ea typeface="微软雅黑" pitchFamily="34" charset="-122"/>
              </a:rPr>
              <a:t>128</a:t>
            </a:r>
            <a:r>
              <a:rPr lang="zh-CN" altLang="en-US" sz="1600" dirty="0">
                <a:solidFill>
                  <a:schemeClr val="bg1"/>
                </a:solidFill>
                <a:latin typeface="微软雅黑" pitchFamily="34" charset="-122"/>
                <a:ea typeface="微软雅黑" pitchFamily="34" charset="-122"/>
              </a:rPr>
              <a:t>亿元的溪长河坝是国内首个应用北斗</a:t>
            </a:r>
            <a:r>
              <a:rPr lang="en-US" altLang="zh-CN" sz="1600" dirty="0">
                <a:solidFill>
                  <a:schemeClr val="bg1"/>
                </a:solidFill>
                <a:latin typeface="微软雅黑" pitchFamily="34" charset="-122"/>
                <a:ea typeface="微软雅黑" pitchFamily="34" charset="-122"/>
              </a:rPr>
              <a:t>+GPS</a:t>
            </a:r>
            <a:r>
              <a:rPr lang="zh-CN" altLang="en-US" sz="1600" dirty="0">
                <a:solidFill>
                  <a:schemeClr val="bg1"/>
                </a:solidFill>
                <a:latin typeface="微软雅黑" pitchFamily="34" charset="-122"/>
                <a:ea typeface="微软雅黑" pitchFamily="34" charset="-122"/>
              </a:rPr>
              <a:t>双星系统监测的水利项目</a:t>
            </a:r>
            <a:endParaRPr lang="zh-CN" altLang="en-US" sz="1600" dirty="0">
              <a:solidFill>
                <a:schemeClr val="bg1"/>
              </a:solidFill>
              <a:latin typeface="微软雅黑" pitchFamily="34" charset="-122"/>
              <a:ea typeface="微软雅黑" pitchFamily="34" charset="-122"/>
            </a:endParaRPr>
          </a:p>
        </p:txBody>
      </p:sp>
      <p:sp>
        <p:nvSpPr>
          <p:cNvPr id="18" name="矩形 17"/>
          <p:cNvSpPr/>
          <p:nvPr/>
        </p:nvSpPr>
        <p:spPr bwMode="auto">
          <a:xfrm>
            <a:off x="4609293" y="4351672"/>
            <a:ext cx="2122948" cy="1077218"/>
          </a:xfrm>
          <a:prstGeom prst="rect">
            <a:avLst/>
          </a:prstGeom>
        </p:spPr>
        <p:txBody>
          <a:bodyPr wrap="square">
            <a:spAutoFit/>
          </a:bodyPr>
          <a:lstStyle/>
          <a:p>
            <a:pPr algn="just">
              <a:spcBef>
                <a:spcPts val="0"/>
              </a:spcBef>
              <a:spcAft>
                <a:spcPts val="0"/>
              </a:spcAft>
              <a:defRPr/>
            </a:pPr>
            <a:r>
              <a:rPr lang="zh-CN" altLang="en-US" sz="1600" dirty="0">
                <a:solidFill>
                  <a:schemeClr val="bg1"/>
                </a:solidFill>
                <a:latin typeface="微软雅黑" pitchFamily="34" charset="-122"/>
                <a:ea typeface="微软雅黑" pitchFamily="34" charset="-122"/>
              </a:rPr>
              <a:t>世界第三、中国第二大水电站</a:t>
            </a:r>
            <a:r>
              <a:rPr lang="en-US" altLang="zh-CN" sz="1600"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溪洛渡，累计</a:t>
            </a:r>
            <a:r>
              <a:rPr lang="en-US" altLang="zh-CN" sz="1600" dirty="0">
                <a:solidFill>
                  <a:schemeClr val="bg1"/>
                </a:solidFill>
                <a:latin typeface="微软雅黑" pitchFamily="34" charset="-122"/>
                <a:ea typeface="微软雅黑" pitchFamily="34" charset="-122"/>
              </a:rPr>
              <a:t>110</a:t>
            </a:r>
            <a:r>
              <a:rPr lang="zh-CN" altLang="en-US" sz="1600" dirty="0">
                <a:solidFill>
                  <a:schemeClr val="bg1"/>
                </a:solidFill>
                <a:latin typeface="微软雅黑" pitchFamily="34" charset="-122"/>
                <a:ea typeface="微软雅黑" pitchFamily="34" charset="-122"/>
              </a:rPr>
              <a:t>个滑坡监测点</a:t>
            </a:r>
            <a:r>
              <a:rPr lang="en-US" altLang="zh-CN" sz="1600" dirty="0">
                <a:solidFill>
                  <a:schemeClr val="bg1"/>
                </a:solidFill>
                <a:latin typeface="微软雅黑" pitchFamily="34" charset="-122"/>
                <a:ea typeface="微软雅黑" pitchFamily="34" charset="-122"/>
              </a:rPr>
              <a:t>24</a:t>
            </a:r>
            <a:r>
              <a:rPr lang="zh-CN" altLang="en-US" sz="1600" dirty="0">
                <a:solidFill>
                  <a:schemeClr val="bg1"/>
                </a:solidFill>
                <a:latin typeface="微软雅黑" pitchFamily="34" charset="-122"/>
                <a:ea typeface="微软雅黑" pitchFamily="34" charset="-122"/>
              </a:rPr>
              <a:t>小时实时监测</a:t>
            </a:r>
            <a:endParaRPr lang="zh-CN" altLang="en-US" sz="1600" dirty="0">
              <a:solidFill>
                <a:schemeClr val="bg1"/>
              </a:solidFill>
              <a:latin typeface="微软雅黑" pitchFamily="34" charset="-122"/>
              <a:ea typeface="微软雅黑" pitchFamily="34" charset="-122"/>
            </a:endParaRPr>
          </a:p>
        </p:txBody>
      </p:sp>
      <p:sp>
        <p:nvSpPr>
          <p:cNvPr id="19" name="矩形 18"/>
          <p:cNvSpPr/>
          <p:nvPr/>
        </p:nvSpPr>
        <p:spPr>
          <a:xfrm>
            <a:off x="2634318" y="4313064"/>
            <a:ext cx="1928813" cy="2500312"/>
          </a:xfrm>
          <a:prstGeom prst="rect">
            <a:avLst/>
          </a:prstGeom>
        </p:spPr>
        <p:txBody>
          <a:bodyPr>
            <a:spAutoFit/>
          </a:bodyPr>
          <a:lstStyle/>
          <a:p>
            <a:pPr algn="just">
              <a:lnSpc>
                <a:spcPts val="2300"/>
              </a:lnSpc>
              <a:spcBef>
                <a:spcPts val="0"/>
              </a:spcBef>
              <a:spcAft>
                <a:spcPts val="0"/>
              </a:spcAft>
              <a:defRPr/>
            </a:pPr>
            <a:r>
              <a:rPr lang="zh-CN" altLang="en-US" sz="1600" b="1" dirty="0">
                <a:solidFill>
                  <a:schemeClr val="bg1"/>
                </a:solidFill>
                <a:latin typeface="微软雅黑" pitchFamily="34" charset="-122"/>
                <a:ea typeface="微软雅黑" pitchFamily="34" charset="-122"/>
              </a:rPr>
              <a:t>以长河坝和溪洛渡</a:t>
            </a:r>
            <a:r>
              <a:rPr lang="en-US" altLang="zh-CN" sz="1600" b="1" dirty="0">
                <a:solidFill>
                  <a:schemeClr val="bg1"/>
                </a:solidFill>
                <a:latin typeface="微软雅黑" pitchFamily="34" charset="-122"/>
                <a:ea typeface="微软雅黑" pitchFamily="34" charset="-122"/>
              </a:rPr>
              <a:t>GNSS</a:t>
            </a:r>
            <a:r>
              <a:rPr lang="zh-CN" altLang="en-US" sz="1600" b="1" dirty="0">
                <a:solidFill>
                  <a:schemeClr val="bg1"/>
                </a:solidFill>
                <a:latin typeface="微软雅黑" pitchFamily="34" charset="-122"/>
                <a:ea typeface="微软雅黑" pitchFamily="34" charset="-122"/>
              </a:rPr>
              <a:t>安全监测为典型，司南导航充分发挥高精度北斗</a:t>
            </a:r>
            <a:r>
              <a:rPr lang="en-US" altLang="zh-CN" sz="1600" b="1" dirty="0">
                <a:solidFill>
                  <a:schemeClr val="bg1"/>
                </a:solidFill>
                <a:latin typeface="微软雅黑" pitchFamily="34" charset="-122"/>
                <a:ea typeface="微软雅黑" pitchFamily="34" charset="-122"/>
              </a:rPr>
              <a:t>/GNSS</a:t>
            </a:r>
            <a:r>
              <a:rPr lang="zh-CN" altLang="en-US" sz="1600" b="1" dirty="0">
                <a:solidFill>
                  <a:schemeClr val="bg1"/>
                </a:solidFill>
                <a:latin typeface="微软雅黑" pitchFamily="34" charset="-122"/>
                <a:ea typeface="微软雅黑" pitchFamily="34" charset="-122"/>
              </a:rPr>
              <a:t>优势，为我国高精度北斗应用在水电行业打下了坚实的基础</a:t>
            </a:r>
            <a:endParaRPr lang="zh-CN" altLang="en-US" sz="1600" b="1" dirty="0">
              <a:solidFill>
                <a:schemeClr val="bg1"/>
              </a:solidFill>
              <a:latin typeface="微软雅黑" pitchFamily="34" charset="-122"/>
              <a:ea typeface="微软雅黑" pitchFamily="34" charset="-122"/>
            </a:endParaRPr>
          </a:p>
        </p:txBody>
      </p:sp>
      <p:sp>
        <p:nvSpPr>
          <p:cNvPr id="28679" name="矩形 28"/>
          <p:cNvSpPr>
            <a:spLocks noChangeArrowheads="1"/>
          </p:cNvSpPr>
          <p:nvPr/>
        </p:nvSpPr>
        <p:spPr bwMode="auto">
          <a:xfrm>
            <a:off x="285750" y="214313"/>
            <a:ext cx="15319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3200">
                <a:solidFill>
                  <a:srgbClr val="FFFF00"/>
                </a:solidFill>
              </a:rPr>
              <a:t>TYPICAL</a:t>
            </a:r>
            <a:endParaRPr lang="zh-CN" altLang="en-US" sz="3200">
              <a:solidFill>
                <a:srgbClr val="FFFF00"/>
              </a:solidFill>
            </a:endParaRPr>
          </a:p>
        </p:txBody>
      </p:sp>
      <p:sp>
        <p:nvSpPr>
          <p:cNvPr id="28680" name="矩形 29"/>
          <p:cNvSpPr>
            <a:spLocks noChangeArrowheads="1"/>
          </p:cNvSpPr>
          <p:nvPr/>
        </p:nvSpPr>
        <p:spPr bwMode="auto">
          <a:xfrm>
            <a:off x="285750" y="642938"/>
            <a:ext cx="3759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4800">
                <a:solidFill>
                  <a:srgbClr val="FFFF00"/>
                </a:solidFill>
              </a:rPr>
              <a:t>PROJECT CASE</a:t>
            </a:r>
            <a:endParaRPr lang="zh-CN" altLang="en-US" sz="4800">
              <a:solidFill>
                <a:srgbClr val="FFFF00"/>
              </a:solidFill>
            </a:endParaRPr>
          </a:p>
        </p:txBody>
      </p:sp>
      <p:sp>
        <p:nvSpPr>
          <p:cNvPr id="28681" name="矩形 30"/>
          <p:cNvSpPr>
            <a:spLocks noChangeArrowheads="1"/>
          </p:cNvSpPr>
          <p:nvPr/>
        </p:nvSpPr>
        <p:spPr bwMode="auto">
          <a:xfrm>
            <a:off x="285750" y="1357313"/>
            <a:ext cx="39004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dirty="0">
                <a:solidFill>
                  <a:schemeClr val="bg1"/>
                </a:solidFill>
                <a:latin typeface="微软雅黑" pitchFamily="34" charset="-122"/>
                <a:ea typeface="微软雅黑" pitchFamily="34" charset="-122"/>
              </a:rPr>
              <a:t>典型项目</a:t>
            </a:r>
            <a:r>
              <a:rPr lang="zh-CN" altLang="en-US" sz="2400" dirty="0" smtClean="0">
                <a:solidFill>
                  <a:schemeClr val="bg1"/>
                </a:solidFill>
                <a:latin typeface="微软雅黑" pitchFamily="34" charset="-122"/>
                <a:ea typeface="微软雅黑" pitchFamily="34" charset="-122"/>
              </a:rPr>
              <a:t>案例 </a:t>
            </a:r>
            <a:r>
              <a:rPr lang="en-US" altLang="zh-CN" sz="2400" dirty="0" smtClean="0">
                <a:solidFill>
                  <a:schemeClr val="bg1"/>
                </a:solidFill>
                <a:latin typeface="微软雅黑" pitchFamily="34" charset="-122"/>
                <a:ea typeface="微软雅黑" pitchFamily="34" charset="-122"/>
              </a:rPr>
              <a:t>&gt;&gt; </a:t>
            </a:r>
            <a:r>
              <a:rPr lang="zh-CN" altLang="en-US" sz="2400" dirty="0" smtClean="0">
                <a:solidFill>
                  <a:schemeClr val="bg1"/>
                </a:solidFill>
                <a:latin typeface="微软雅黑" pitchFamily="34" charset="-122"/>
                <a:ea typeface="微软雅黑" pitchFamily="34" charset="-122"/>
              </a:rPr>
              <a:t>安全监测</a:t>
            </a:r>
            <a:endParaRPr lang="zh-CN" altLang="en-US" sz="2400" dirty="0">
              <a:solidFill>
                <a:schemeClr val="bg1"/>
              </a:solidFill>
              <a:latin typeface="微软雅黑" pitchFamily="34" charset="-122"/>
              <a:ea typeface="微软雅黑" pitchFamily="34" charset="-122"/>
            </a:endParaRPr>
          </a:p>
        </p:txBody>
      </p:sp>
      <p:sp>
        <p:nvSpPr>
          <p:cNvPr id="12" name="椭圆 11"/>
          <p:cNvSpPr/>
          <p:nvPr/>
        </p:nvSpPr>
        <p:spPr>
          <a:xfrm>
            <a:off x="165100" y="1355725"/>
            <a:ext cx="3240088" cy="17463"/>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par>
                                <p:cTn id="8" presetID="22" presetClass="entr" presetSubtype="4"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D:\1素材\科技素材\行业应用素材\20087228379227_2[1].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4400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矩形 11"/>
          <p:cNvSpPr>
            <a:spLocks noChangeArrowheads="1"/>
          </p:cNvSpPr>
          <p:nvPr/>
        </p:nvSpPr>
        <p:spPr bwMode="auto">
          <a:xfrm>
            <a:off x="285750" y="214313"/>
            <a:ext cx="3284874"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3200" dirty="0" smtClean="0">
                <a:solidFill>
                  <a:srgbClr val="FFFF00"/>
                </a:solidFill>
              </a:rPr>
              <a:t>TYPICAL APP CASE</a:t>
            </a:r>
            <a:endParaRPr lang="zh-CN" altLang="en-US" sz="3200" dirty="0">
              <a:solidFill>
                <a:srgbClr val="FFFF00"/>
              </a:solidFill>
            </a:endParaRPr>
          </a:p>
        </p:txBody>
      </p:sp>
      <p:sp>
        <p:nvSpPr>
          <p:cNvPr id="30725" name="矩形 13"/>
          <p:cNvSpPr>
            <a:spLocks noChangeArrowheads="1"/>
          </p:cNvSpPr>
          <p:nvPr/>
        </p:nvSpPr>
        <p:spPr bwMode="auto">
          <a:xfrm>
            <a:off x="3491880" y="275580"/>
            <a:ext cx="3284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dirty="0" smtClean="0">
                <a:solidFill>
                  <a:schemeClr val="bg1"/>
                </a:solidFill>
                <a:latin typeface="微软雅黑" pitchFamily="34" charset="-122"/>
                <a:ea typeface="微软雅黑" pitchFamily="34" charset="-122"/>
              </a:rPr>
              <a:t>典型案例 </a:t>
            </a:r>
            <a:r>
              <a:rPr lang="en-US" altLang="zh-CN" sz="2400" dirty="0" smtClean="0">
                <a:solidFill>
                  <a:schemeClr val="bg1"/>
                </a:solidFill>
                <a:latin typeface="微软雅黑" pitchFamily="34" charset="-122"/>
                <a:ea typeface="微软雅黑" pitchFamily="34" charset="-122"/>
              </a:rPr>
              <a:t>&gt;&gt; </a:t>
            </a:r>
            <a:r>
              <a:rPr lang="zh-CN" altLang="en-US" sz="2400" dirty="0" smtClean="0">
                <a:solidFill>
                  <a:schemeClr val="bg1"/>
                </a:solidFill>
                <a:latin typeface="微软雅黑" pitchFamily="34" charset="-122"/>
                <a:ea typeface="微软雅黑" pitchFamily="34" charset="-122"/>
              </a:rPr>
              <a:t>智能驾考</a:t>
            </a:r>
            <a:endParaRPr lang="zh-CN" altLang="en-US" sz="2400" dirty="0">
              <a:solidFill>
                <a:schemeClr val="bg1"/>
              </a:solidFill>
              <a:latin typeface="微软雅黑" pitchFamily="34" charset="-122"/>
              <a:ea typeface="微软雅黑" pitchFamily="34" charset="-122"/>
            </a:endParaRPr>
          </a:p>
        </p:txBody>
      </p:sp>
      <p:sp>
        <p:nvSpPr>
          <p:cNvPr id="7" name="矩形 6"/>
          <p:cNvSpPr/>
          <p:nvPr/>
        </p:nvSpPr>
        <p:spPr>
          <a:xfrm>
            <a:off x="0" y="4071938"/>
            <a:ext cx="9144000" cy="71437"/>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8" name="椭圆 7"/>
          <p:cNvSpPr/>
          <p:nvPr/>
        </p:nvSpPr>
        <p:spPr>
          <a:xfrm>
            <a:off x="165100" y="692696"/>
            <a:ext cx="3240088" cy="190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9" name="矩形 14"/>
          <p:cNvSpPr/>
          <p:nvPr/>
        </p:nvSpPr>
        <p:spPr>
          <a:xfrm>
            <a:off x="357188" y="4357688"/>
            <a:ext cx="8463284" cy="2400657"/>
          </a:xfrm>
          <a:prstGeom prst="rect">
            <a:avLst/>
          </a:prstGeom>
        </p:spPr>
        <p:txBody>
          <a:bodyPr wrap="square">
            <a:spAutoFit/>
          </a:bodyPr>
          <a:lstStyle/>
          <a:p>
            <a:pPr>
              <a:lnSpc>
                <a:spcPct val="150000"/>
              </a:lnSpc>
              <a:spcBef>
                <a:spcPts val="0"/>
              </a:spcBef>
              <a:spcAft>
                <a:spcPts val="0"/>
              </a:spcAft>
              <a:defRPr/>
            </a:pPr>
            <a:r>
              <a:rPr lang="zh-CN" altLang="en-US" sz="2000" b="1" dirty="0" smtClean="0">
                <a:solidFill>
                  <a:schemeClr val="tx1">
                    <a:lumMod val="50000"/>
                    <a:lumOff val="50000"/>
                  </a:schemeClr>
                </a:solidFill>
                <a:latin typeface="微软雅黑" pitchFamily="34" charset="-122"/>
                <a:ea typeface="微软雅黑" pitchFamily="34" charset="-122"/>
              </a:rPr>
              <a:t>        司南</a:t>
            </a:r>
            <a:r>
              <a:rPr lang="zh-CN" altLang="en-US" sz="2000" b="1" dirty="0">
                <a:solidFill>
                  <a:schemeClr val="tx1">
                    <a:lumMod val="50000"/>
                    <a:lumOff val="50000"/>
                  </a:schemeClr>
                </a:solidFill>
                <a:latin typeface="微软雅黑" pitchFamily="34" charset="-122"/>
                <a:ea typeface="微软雅黑" pitchFamily="34" charset="-122"/>
              </a:rPr>
              <a:t>导航为全国各大驾校提供科驾考解决方案</a:t>
            </a:r>
            <a:r>
              <a:rPr lang="zh-CN" altLang="en-US" sz="2000" dirty="0">
                <a:solidFill>
                  <a:schemeClr val="tx1">
                    <a:lumMod val="50000"/>
                    <a:lumOff val="50000"/>
                  </a:schemeClr>
                </a:solidFill>
                <a:latin typeface="微软雅黑" pitchFamily="34" charset="-122"/>
                <a:ea typeface="微软雅黑" pitchFamily="34" charset="-122"/>
              </a:rPr>
              <a:t>，其高精度北斗定位产品以优越的性能在驾考行业中发挥着巨大的作用，为新型驾考驾培的典型和</a:t>
            </a:r>
            <a:r>
              <a:rPr lang="zh-CN" altLang="en-US" sz="2000" dirty="0" smtClean="0">
                <a:solidFill>
                  <a:schemeClr val="tx1">
                    <a:lumMod val="50000"/>
                    <a:lumOff val="50000"/>
                  </a:schemeClr>
                </a:solidFill>
                <a:latin typeface="微软雅黑" pitchFamily="34" charset="-122"/>
                <a:ea typeface="微软雅黑" pitchFamily="34" charset="-122"/>
              </a:rPr>
              <a:t>标杆。</a:t>
            </a:r>
            <a:endParaRPr lang="en-US" altLang="zh-CN" sz="2000" dirty="0" smtClean="0">
              <a:solidFill>
                <a:schemeClr val="tx1">
                  <a:lumMod val="50000"/>
                  <a:lumOff val="50000"/>
                </a:schemeClr>
              </a:solidFill>
              <a:latin typeface="微软雅黑" pitchFamily="34" charset="-122"/>
              <a:ea typeface="微软雅黑" pitchFamily="34" charset="-122"/>
            </a:endParaRPr>
          </a:p>
          <a:p>
            <a:pPr>
              <a:lnSpc>
                <a:spcPct val="150000"/>
              </a:lnSpc>
              <a:spcBef>
                <a:spcPts val="0"/>
              </a:spcBef>
              <a:spcAft>
                <a:spcPts val="0"/>
              </a:spcAft>
              <a:defRPr/>
            </a:pPr>
            <a:r>
              <a:rPr lang="en-US" altLang="zh-CN" sz="2000" dirty="0" smtClean="0">
                <a:solidFill>
                  <a:schemeClr val="tx1">
                    <a:lumMod val="50000"/>
                    <a:lumOff val="50000"/>
                  </a:schemeClr>
                </a:solidFill>
                <a:latin typeface="微软雅黑" pitchFamily="34" charset="-122"/>
                <a:ea typeface="微软雅黑" pitchFamily="34" charset="-122"/>
              </a:rPr>
              <a:t>        2014</a:t>
            </a:r>
            <a:r>
              <a:rPr lang="zh-CN" altLang="en-US" sz="2000" dirty="0">
                <a:solidFill>
                  <a:schemeClr val="tx1">
                    <a:lumMod val="50000"/>
                    <a:lumOff val="50000"/>
                  </a:schemeClr>
                </a:solidFill>
                <a:latin typeface="微软雅黑" pitchFamily="34" charset="-122"/>
                <a:ea typeface="微软雅黑" pitchFamily="34" charset="-122"/>
              </a:rPr>
              <a:t>年全国通过无锡所认证的集成商共计</a:t>
            </a:r>
            <a:r>
              <a:rPr lang="en-US" altLang="zh-CN" sz="2000" b="1" dirty="0" smtClean="0">
                <a:solidFill>
                  <a:schemeClr val="tx1">
                    <a:lumMod val="50000"/>
                    <a:lumOff val="50000"/>
                  </a:schemeClr>
                </a:solidFill>
                <a:latin typeface="微软雅黑" pitchFamily="34" charset="-122"/>
                <a:ea typeface="微软雅黑" pitchFamily="34" charset="-122"/>
              </a:rPr>
              <a:t>48</a:t>
            </a:r>
            <a:r>
              <a:rPr lang="zh-CN" altLang="en-US" sz="2000" b="1" dirty="0" smtClean="0">
                <a:solidFill>
                  <a:schemeClr val="tx1">
                    <a:lumMod val="50000"/>
                    <a:lumOff val="50000"/>
                  </a:schemeClr>
                </a:solidFill>
                <a:latin typeface="微软雅黑" pitchFamily="34" charset="-122"/>
                <a:ea typeface="微软雅黑" pitchFamily="34" charset="-122"/>
              </a:rPr>
              <a:t>家</a:t>
            </a:r>
            <a:r>
              <a:rPr lang="zh-CN" altLang="en-US" sz="2000" dirty="0">
                <a:solidFill>
                  <a:schemeClr val="tx1">
                    <a:lumMod val="50000"/>
                    <a:lumOff val="50000"/>
                  </a:schemeClr>
                </a:solidFill>
                <a:latin typeface="微软雅黑" pitchFamily="34" charset="-122"/>
                <a:ea typeface="微软雅黑" pitchFamily="34" charset="-122"/>
              </a:rPr>
              <a:t>，</a:t>
            </a:r>
            <a:r>
              <a:rPr lang="zh-CN" altLang="en-US" sz="2000" dirty="0" smtClean="0">
                <a:solidFill>
                  <a:schemeClr val="tx1">
                    <a:lumMod val="50000"/>
                    <a:lumOff val="50000"/>
                  </a:schemeClr>
                </a:solidFill>
                <a:latin typeface="微软雅黑" pitchFamily="34" charset="-122"/>
                <a:ea typeface="微软雅黑" pitchFamily="34" charset="-122"/>
              </a:rPr>
              <a:t>其中</a:t>
            </a:r>
            <a:r>
              <a:rPr lang="en-US" altLang="zh-CN" sz="2000" b="1" dirty="0" smtClean="0">
                <a:solidFill>
                  <a:schemeClr val="tx1">
                    <a:lumMod val="50000"/>
                    <a:lumOff val="50000"/>
                  </a:schemeClr>
                </a:solidFill>
                <a:latin typeface="微软雅黑" pitchFamily="34" charset="-122"/>
                <a:ea typeface="微软雅黑" pitchFamily="34" charset="-122"/>
              </a:rPr>
              <a:t>40</a:t>
            </a:r>
            <a:r>
              <a:rPr lang="zh-CN" altLang="en-US" sz="2000" b="1" dirty="0" smtClean="0">
                <a:solidFill>
                  <a:schemeClr val="tx1">
                    <a:lumMod val="50000"/>
                    <a:lumOff val="50000"/>
                  </a:schemeClr>
                </a:solidFill>
                <a:latin typeface="微软雅黑" pitchFamily="34" charset="-122"/>
                <a:ea typeface="微软雅黑" pitchFamily="34" charset="-122"/>
              </a:rPr>
              <a:t>家</a:t>
            </a:r>
            <a:r>
              <a:rPr lang="zh-CN" altLang="en-US" sz="2000" dirty="0">
                <a:solidFill>
                  <a:schemeClr val="tx1">
                    <a:lumMod val="50000"/>
                    <a:lumOff val="50000"/>
                  </a:schemeClr>
                </a:solidFill>
                <a:latin typeface="微软雅黑" pitchFamily="34" charset="-122"/>
                <a:ea typeface="微软雅黑" pitchFamily="34" charset="-122"/>
              </a:rPr>
              <a:t>在与我们</a:t>
            </a:r>
            <a:r>
              <a:rPr lang="zh-CN" altLang="en-US" sz="2000" dirty="0" smtClean="0">
                <a:solidFill>
                  <a:schemeClr val="tx1">
                    <a:lumMod val="50000"/>
                    <a:lumOff val="50000"/>
                  </a:schemeClr>
                </a:solidFill>
                <a:latin typeface="微软雅黑" pitchFamily="34" charset="-122"/>
                <a:ea typeface="微软雅黑" pitchFamily="34" charset="-122"/>
              </a:rPr>
              <a:t>合作， </a:t>
            </a:r>
            <a:r>
              <a:rPr lang="zh-CN" altLang="en-US" sz="2000" dirty="0">
                <a:solidFill>
                  <a:schemeClr val="tx1">
                    <a:lumMod val="50000"/>
                    <a:lumOff val="50000"/>
                  </a:schemeClr>
                </a:solidFill>
                <a:latin typeface="微软雅黑" pitchFamily="34" charset="-122"/>
                <a:ea typeface="微软雅黑" pitchFamily="34" charset="-122"/>
              </a:rPr>
              <a:t>集成商占有率我们约占</a:t>
            </a:r>
            <a:r>
              <a:rPr lang="en-US" altLang="zh-CN" sz="2000" b="1" dirty="0" smtClean="0">
                <a:solidFill>
                  <a:schemeClr val="accent6">
                    <a:lumMod val="75000"/>
                  </a:schemeClr>
                </a:solidFill>
                <a:latin typeface="微软雅黑" pitchFamily="34" charset="-122"/>
                <a:ea typeface="微软雅黑" pitchFamily="34" charset="-122"/>
              </a:rPr>
              <a:t>83.3%</a:t>
            </a:r>
            <a:r>
              <a:rPr lang="zh-CN" altLang="en-US" sz="2000" dirty="0" smtClean="0">
                <a:solidFill>
                  <a:schemeClr val="tx1">
                    <a:lumMod val="50000"/>
                    <a:lumOff val="50000"/>
                  </a:schemeClr>
                </a:solidFill>
                <a:latin typeface="微软雅黑" pitchFamily="34" charset="-122"/>
                <a:ea typeface="微软雅黑" pitchFamily="34" charset="-122"/>
              </a:rPr>
              <a:t>。</a:t>
            </a:r>
            <a:endParaRPr lang="zh-CN" altLang="en-US" sz="2000" dirty="0">
              <a:solidFill>
                <a:schemeClr val="tx1">
                  <a:lumMod val="50000"/>
                  <a:lumOff val="50000"/>
                </a:schemeClr>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0825" y="1195388"/>
            <a:ext cx="4105275"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1306636"/>
            <a:ext cx="4132262" cy="233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C:\YQ\Drive Test\Side Park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11188" y="4824239"/>
            <a:ext cx="3678237" cy="1989137"/>
          </a:xfrm>
          <a:prstGeom prst="rect">
            <a:avLst/>
          </a:prstGeom>
        </p:spPr>
      </p:pic>
      <p:sp>
        <p:nvSpPr>
          <p:cNvPr id="5" name="Rectangle 4"/>
          <p:cNvSpPr/>
          <p:nvPr/>
        </p:nvSpPr>
        <p:spPr>
          <a:xfrm>
            <a:off x="179512" y="188640"/>
            <a:ext cx="2656496" cy="584775"/>
          </a:xfrm>
          <a:prstGeom prst="rect">
            <a:avLst/>
          </a:prstGeom>
        </p:spPr>
        <p:txBody>
          <a:bodyPr wrap="none">
            <a:spAutoFit/>
          </a:bodyPr>
          <a:lstStyle/>
          <a:p>
            <a:r>
              <a:rPr lang="zh-CN" altLang="en-US" sz="3200" dirty="0" smtClean="0">
                <a:solidFill>
                  <a:schemeClr val="accent5">
                    <a:lumMod val="75000"/>
                  </a:schemeClr>
                </a:solidFill>
                <a:latin typeface="华文新魏" pitchFamily="2" charset="-122"/>
                <a:ea typeface="华文新魏" pitchFamily="2" charset="-122"/>
              </a:rPr>
              <a:t>智能驾考系统</a:t>
            </a:r>
            <a:endParaRPr lang="en-US" altLang="zh-CN" sz="3200" dirty="0">
              <a:solidFill>
                <a:schemeClr val="accent5">
                  <a:lumMod val="75000"/>
                </a:schemeClr>
              </a:solidFill>
              <a:latin typeface="华文新魏" pitchFamily="2" charset="-122"/>
              <a:ea typeface="华文新魏" pitchFamily="2" charset="-122"/>
            </a:endParaRPr>
          </a:p>
        </p:txBody>
      </p:sp>
      <p:pic>
        <p:nvPicPr>
          <p:cNvPr id="6" name="Content Placeholder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463" y="3908121"/>
            <a:ext cx="4385942" cy="2905255"/>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6"/>
          <p:cNvSpPr/>
          <p:nvPr/>
        </p:nvSpPr>
        <p:spPr>
          <a:xfrm>
            <a:off x="0" y="3786188"/>
            <a:ext cx="9144000" cy="71437"/>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14" name="Picture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1514"/>
            <a:ext cx="9144000" cy="3797702"/>
          </a:xfrm>
          <a:prstGeom prst="rect">
            <a:avLst/>
          </a:prstGeom>
        </p:spPr>
      </p:pic>
      <p:sp>
        <p:nvSpPr>
          <p:cNvPr id="15" name="矩形 14"/>
          <p:cNvSpPr/>
          <p:nvPr/>
        </p:nvSpPr>
        <p:spPr>
          <a:xfrm>
            <a:off x="3111" y="3861047"/>
            <a:ext cx="4041839" cy="2988000"/>
          </a:xfrm>
          <a:prstGeom prst="rect">
            <a:avLst/>
          </a:prstGeom>
          <a:solidFill>
            <a:schemeClr val="bg2">
              <a:lumMod val="50000"/>
              <a:alpha val="60000"/>
            </a:schemeClr>
          </a:solidFill>
        </p:spPr>
        <p:txBody>
          <a:bodyPr wrap="square">
            <a:spAutoFit/>
          </a:bodyPr>
          <a:lstStyle/>
          <a:p>
            <a:pPr>
              <a:lnSpc>
                <a:spcPct val="150000"/>
              </a:lnSpc>
              <a:spcBef>
                <a:spcPts val="0"/>
              </a:spcBef>
              <a:spcAft>
                <a:spcPts val="0"/>
              </a:spcAft>
              <a:defRPr/>
            </a:pPr>
            <a:r>
              <a:rPr lang="zh-CN" altLang="en-US" dirty="0">
                <a:solidFill>
                  <a:schemeClr val="bg1"/>
                </a:solidFill>
                <a:latin typeface="微软雅黑" pitchFamily="34" charset="-122"/>
                <a:ea typeface="微软雅黑" pitchFamily="34" charset="-122"/>
              </a:rPr>
              <a:t>司南导航率先将</a:t>
            </a:r>
            <a:r>
              <a:rPr lang="zh-CN" altLang="en-US" b="1" dirty="0">
                <a:solidFill>
                  <a:schemeClr val="bg1"/>
                </a:solidFill>
                <a:latin typeface="微软雅黑" pitchFamily="34" charset="-122"/>
                <a:ea typeface="微软雅黑" pitchFamily="34" charset="-122"/>
              </a:rPr>
              <a:t>北斗导航应用到精准农业</a:t>
            </a:r>
            <a:r>
              <a:rPr lang="zh-CN" altLang="en-US" dirty="0">
                <a:solidFill>
                  <a:schemeClr val="bg1"/>
                </a:solidFill>
                <a:latin typeface="微软雅黑" pitchFamily="34" charset="-122"/>
                <a:ea typeface="微软雅黑" pitchFamily="34" charset="-122"/>
              </a:rPr>
              <a:t>，在新疆多个团场、黑龙江农垦进行试点，专家认为“北斗导航自动驾驶与精密播种作业技术在全国达到了领先水平”，北斗工程总设计师孙家栋院士、陈学庚院士高度肯定</a:t>
            </a:r>
            <a:endParaRPr lang="zh-CN" altLang="en-US" dirty="0">
              <a:solidFill>
                <a:schemeClr val="bg1"/>
              </a:solidFill>
              <a:latin typeface="微软雅黑" pitchFamily="34" charset="-122"/>
              <a:ea typeface="微软雅黑" pitchFamily="34" charset="-122"/>
            </a:endParaRPr>
          </a:p>
        </p:txBody>
      </p:sp>
      <p:sp>
        <p:nvSpPr>
          <p:cNvPr id="8" name="椭圆 7"/>
          <p:cNvSpPr/>
          <p:nvPr/>
        </p:nvSpPr>
        <p:spPr>
          <a:xfrm>
            <a:off x="6802444" y="62880"/>
            <a:ext cx="2286000" cy="2286000"/>
          </a:xfrm>
          <a:prstGeom prst="ellipse">
            <a:avLst/>
          </a:prstGeom>
          <a:blipFill>
            <a:blip r:embed="rId2" cstate="email"/>
            <a:stretch>
              <a:fillRect/>
            </a:stretch>
          </a:blip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33801" name="矩形 8"/>
          <p:cNvSpPr>
            <a:spLocks noChangeArrowheads="1"/>
          </p:cNvSpPr>
          <p:nvPr/>
        </p:nvSpPr>
        <p:spPr bwMode="auto">
          <a:xfrm>
            <a:off x="285750" y="214313"/>
            <a:ext cx="15319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3200">
                <a:solidFill>
                  <a:srgbClr val="FFFF00"/>
                </a:solidFill>
              </a:rPr>
              <a:t>TYPICAL</a:t>
            </a:r>
            <a:endParaRPr lang="zh-CN" altLang="en-US" sz="3200">
              <a:solidFill>
                <a:srgbClr val="FFFF00"/>
              </a:solidFill>
            </a:endParaRPr>
          </a:p>
        </p:txBody>
      </p:sp>
      <p:sp>
        <p:nvSpPr>
          <p:cNvPr id="33802" name="矩形 9"/>
          <p:cNvSpPr>
            <a:spLocks noChangeArrowheads="1"/>
          </p:cNvSpPr>
          <p:nvPr/>
        </p:nvSpPr>
        <p:spPr bwMode="auto">
          <a:xfrm>
            <a:off x="285750" y="642938"/>
            <a:ext cx="3759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4800">
                <a:solidFill>
                  <a:srgbClr val="FFFF00"/>
                </a:solidFill>
              </a:rPr>
              <a:t>PROJECT CASE</a:t>
            </a:r>
            <a:endParaRPr lang="zh-CN" altLang="en-US" sz="4800">
              <a:solidFill>
                <a:srgbClr val="FFFF00"/>
              </a:solidFill>
            </a:endParaRPr>
          </a:p>
        </p:txBody>
      </p:sp>
      <p:sp>
        <p:nvSpPr>
          <p:cNvPr id="33803" name="矩形 15"/>
          <p:cNvSpPr>
            <a:spLocks noChangeArrowheads="1"/>
          </p:cNvSpPr>
          <p:nvPr/>
        </p:nvSpPr>
        <p:spPr bwMode="auto">
          <a:xfrm>
            <a:off x="285750" y="1357313"/>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b="1" dirty="0">
                <a:solidFill>
                  <a:schemeClr val="bg1"/>
                </a:solidFill>
                <a:latin typeface="微软雅黑" pitchFamily="34" charset="-122"/>
                <a:ea typeface="微软雅黑" pitchFamily="34" charset="-122"/>
              </a:rPr>
              <a:t>典型项目</a:t>
            </a:r>
            <a:r>
              <a:rPr lang="zh-CN" altLang="en-US" sz="2400" b="1" dirty="0" smtClean="0">
                <a:solidFill>
                  <a:schemeClr val="bg1"/>
                </a:solidFill>
                <a:latin typeface="微软雅黑" pitchFamily="34" charset="-122"/>
                <a:ea typeface="微软雅黑" pitchFamily="34" charset="-122"/>
              </a:rPr>
              <a:t>案例</a:t>
            </a:r>
            <a:endParaRPr lang="zh-CN" altLang="en-US" sz="2400" b="1" dirty="0">
              <a:solidFill>
                <a:schemeClr val="bg1"/>
              </a:solidFill>
              <a:latin typeface="微软雅黑" pitchFamily="34" charset="-122"/>
              <a:ea typeface="微软雅黑" pitchFamily="34" charset="-122"/>
            </a:endParaRPr>
          </a:p>
        </p:txBody>
      </p:sp>
      <p:sp>
        <p:nvSpPr>
          <p:cNvPr id="18" name="椭圆 17"/>
          <p:cNvSpPr/>
          <p:nvPr/>
        </p:nvSpPr>
        <p:spPr>
          <a:xfrm>
            <a:off x="165100" y="1365250"/>
            <a:ext cx="3240088" cy="190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13" name="图片 7" descr="QQ图片20140626110912.png"/>
          <p:cNvPicPr>
            <a:picLocks noChangeAspect="1"/>
          </p:cNvPicPr>
          <p:nvPr/>
        </p:nvPicPr>
        <p:blipFill>
          <a:blip r:embed="rId3"/>
          <a:stretch>
            <a:fillRect/>
          </a:stretch>
        </p:blipFill>
        <p:spPr>
          <a:xfrm>
            <a:off x="4271026" y="3140968"/>
            <a:ext cx="4815434" cy="3619878"/>
          </a:xfrm>
          <a:prstGeom prst="rect">
            <a:avLst/>
          </a:prstGeom>
        </p:spPr>
      </p:pic>
      <p:sp>
        <p:nvSpPr>
          <p:cNvPr id="7" name="椭圆 6"/>
          <p:cNvSpPr/>
          <p:nvPr/>
        </p:nvSpPr>
        <p:spPr>
          <a:xfrm>
            <a:off x="5169012" y="854952"/>
            <a:ext cx="2286016" cy="2286016"/>
          </a:xfrm>
          <a:prstGeom prst="ellipse">
            <a:avLst/>
          </a:prstGeom>
          <a:blipFill dpi="0" rotWithShape="1">
            <a:blip r:embed="rId4" cstate="email"/>
            <a:srcRect/>
            <a:stretch>
              <a:fillRect l="-9000" t="1000" r="-11000" b="-2000"/>
            </a:stretch>
          </a:blip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750" fill="hold"/>
                                        <p:tgtEl>
                                          <p:spTgt spid="8"/>
                                        </p:tgtEl>
                                        <p:attrNameLst>
                                          <p:attrName>ppt_w</p:attrName>
                                        </p:attrNameLst>
                                      </p:cBhvr>
                                      <p:tavLst>
                                        <p:tav tm="0">
                                          <p:val>
                                            <p:fltVal val="0"/>
                                          </p:val>
                                        </p:tav>
                                        <p:tav tm="100000">
                                          <p:val>
                                            <p:strVal val="#ppt_w"/>
                                          </p:val>
                                        </p:tav>
                                      </p:tavLst>
                                    </p:anim>
                                    <p:anim calcmode="lin" valueType="num">
                                      <p:cBhvr>
                                        <p:cTn id="14" dur="750" fill="hold"/>
                                        <p:tgtEl>
                                          <p:spTgt spid="8"/>
                                        </p:tgtEl>
                                        <p:attrNameLst>
                                          <p:attrName>ppt_h</p:attrName>
                                        </p:attrNameLst>
                                      </p:cBhvr>
                                      <p:tavLst>
                                        <p:tav tm="0">
                                          <p:val>
                                            <p:fltVal val="0"/>
                                          </p:val>
                                        </p:tav>
                                        <p:tav tm="100000">
                                          <p:val>
                                            <p:strVal val="#ppt_h"/>
                                          </p:val>
                                        </p:tav>
                                      </p:tavLst>
                                    </p:anim>
                                    <p:animEffect transition="in" filter="fade">
                                      <p:cBhvr>
                                        <p:cTn id="15"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55825"/>
            <a:ext cx="9144000" cy="4728754"/>
          </a:xfrm>
          <a:prstGeom prst="rect">
            <a:avLst/>
          </a:prstGeom>
        </p:spPr>
      </p:pic>
      <p:sp>
        <p:nvSpPr>
          <p:cNvPr id="3" name="矩形 7"/>
          <p:cNvSpPr/>
          <p:nvPr/>
        </p:nvSpPr>
        <p:spPr>
          <a:xfrm>
            <a:off x="0" y="2071688"/>
            <a:ext cx="9144000" cy="71437"/>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5" name="图片 7"/>
          <p:cNvPicPr>
            <a:picLocks noChangeAspect="1" noChangeArrowheads="1"/>
          </p:cNvPicPr>
          <p:nvPr/>
        </p:nvPicPr>
        <p:blipFill>
          <a:blip r:embed="rId3"/>
          <a:srcRect/>
          <a:stretch>
            <a:fillRect/>
          </a:stretch>
        </p:blipFill>
        <p:spPr bwMode="auto">
          <a:xfrm>
            <a:off x="107504" y="2518910"/>
            <a:ext cx="4478908" cy="344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标题 1"/>
          <p:cNvSpPr txBox="1"/>
          <p:nvPr/>
        </p:nvSpPr>
        <p:spPr bwMode="auto">
          <a:xfrm>
            <a:off x="385763" y="1028700"/>
            <a:ext cx="2071687"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norm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pitchFamily="2" charset="-122"/>
              </a:defRPr>
            </a:lvl2pPr>
            <a:lvl3pPr algn="ctr" rtl="0" fontAlgn="base">
              <a:spcBef>
                <a:spcPct val="0"/>
              </a:spcBef>
              <a:spcAft>
                <a:spcPct val="0"/>
              </a:spcAft>
              <a:defRPr sz="4400">
                <a:solidFill>
                  <a:schemeClr val="tx1"/>
                </a:solidFill>
                <a:latin typeface="Calibri" pitchFamily="34" charset="0"/>
                <a:ea typeface="宋体" pitchFamily="2" charset="-122"/>
              </a:defRPr>
            </a:lvl3pPr>
            <a:lvl4pPr algn="ctr" rtl="0" fontAlgn="base">
              <a:spcBef>
                <a:spcPct val="0"/>
              </a:spcBef>
              <a:spcAft>
                <a:spcPct val="0"/>
              </a:spcAft>
              <a:defRPr sz="4400">
                <a:solidFill>
                  <a:schemeClr val="tx1"/>
                </a:solidFill>
                <a:latin typeface="Calibri" pitchFamily="34" charset="0"/>
                <a:ea typeface="宋体" pitchFamily="2" charset="-122"/>
              </a:defRPr>
            </a:lvl4pPr>
            <a:lvl5pPr algn="ctr" rtl="0" fontAlgn="base">
              <a:spcBef>
                <a:spcPct val="0"/>
              </a:spcBef>
              <a:spcAft>
                <a:spcPct val="0"/>
              </a:spcAft>
              <a:defRPr sz="4400">
                <a:solidFill>
                  <a:schemeClr val="tx1"/>
                </a:solidFill>
                <a:latin typeface="Calibri" pitchFamily="34"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a:lstStyle>
          <a:p>
            <a:pPr algn="l">
              <a:spcAft>
                <a:spcPts val="0"/>
              </a:spcAft>
              <a:defRPr/>
            </a:pPr>
            <a:r>
              <a:rPr lang="zh-CN" altLang="en-US" sz="3200" smtClean="0">
                <a:solidFill>
                  <a:schemeClr val="tx1">
                    <a:lumMod val="50000"/>
                    <a:lumOff val="50000"/>
                  </a:schemeClr>
                </a:solidFill>
                <a:latin typeface="黑体" pitchFamily="2" charset="-122"/>
                <a:ea typeface="黑体" pitchFamily="2" charset="-122"/>
              </a:rPr>
              <a:t>国内市场</a:t>
            </a:r>
            <a:endParaRPr lang="zh-CN" altLang="en-US" sz="3200" dirty="0">
              <a:solidFill>
                <a:schemeClr val="tx1">
                  <a:lumMod val="50000"/>
                  <a:lumOff val="50000"/>
                </a:schemeClr>
              </a:solidFill>
              <a:latin typeface="黑体" pitchFamily="2" charset="-122"/>
              <a:ea typeface="黑体" pitchFamily="2" charset="-122"/>
            </a:endParaRPr>
          </a:p>
        </p:txBody>
      </p:sp>
      <p:sp>
        <p:nvSpPr>
          <p:cNvPr id="7" name="矩形 8"/>
          <p:cNvSpPr/>
          <p:nvPr/>
        </p:nvSpPr>
        <p:spPr>
          <a:xfrm>
            <a:off x="295275" y="357188"/>
            <a:ext cx="5132388" cy="830262"/>
          </a:xfrm>
          <a:prstGeom prst="rect">
            <a:avLst/>
          </a:prstGeom>
        </p:spPr>
        <p:txBody>
          <a:bodyPr wrap="none">
            <a:spAutoFit/>
          </a:bodyPr>
          <a:lstStyle/>
          <a:p>
            <a:pPr>
              <a:spcBef>
                <a:spcPts val="0"/>
              </a:spcBef>
              <a:spcAft>
                <a:spcPts val="0"/>
              </a:spcAft>
              <a:defRPr/>
            </a:pPr>
            <a:r>
              <a:rPr lang="en-US" altLang="zh-CN" sz="4800" dirty="0">
                <a:solidFill>
                  <a:schemeClr val="accent6">
                    <a:lumMod val="50000"/>
                  </a:schemeClr>
                </a:solidFill>
                <a:latin typeface="+mn-lt"/>
                <a:ea typeface="+mn-ea"/>
              </a:rPr>
              <a:t>DOMESTIC MARKET</a:t>
            </a:r>
            <a:endParaRPr lang="zh-CN" altLang="en-US" sz="4800" dirty="0">
              <a:solidFill>
                <a:schemeClr val="accent6">
                  <a:lumMod val="50000"/>
                </a:schemeClr>
              </a:solidFill>
              <a:latin typeface="+mn-lt"/>
              <a:ea typeface="+mn-ea"/>
            </a:endParaRPr>
          </a:p>
        </p:txBody>
      </p:sp>
      <p:sp>
        <p:nvSpPr>
          <p:cNvPr id="8" name="矩形 11"/>
          <p:cNvSpPr/>
          <p:nvPr/>
        </p:nvSpPr>
        <p:spPr>
          <a:xfrm>
            <a:off x="2243138" y="1243013"/>
            <a:ext cx="3186112" cy="369887"/>
          </a:xfrm>
          <a:prstGeom prst="rect">
            <a:avLst/>
          </a:prstGeom>
        </p:spPr>
        <p:txBody>
          <a:bodyPr wrap="none">
            <a:spAutoFit/>
          </a:bodyPr>
          <a:lstStyle/>
          <a:p>
            <a:pPr>
              <a:spcBef>
                <a:spcPts val="0"/>
              </a:spcBef>
              <a:spcAft>
                <a:spcPts val="0"/>
              </a:spcAft>
              <a:defRPr/>
            </a:pPr>
            <a:r>
              <a:rPr lang="zh-CN" altLang="en-US" dirty="0">
                <a:solidFill>
                  <a:schemeClr val="tx1">
                    <a:lumMod val="50000"/>
                    <a:lumOff val="50000"/>
                  </a:schemeClr>
                </a:solidFill>
                <a:latin typeface="微软雅黑" pitchFamily="34" charset="-122"/>
                <a:ea typeface="微软雅黑" pitchFamily="34" charset="-122"/>
              </a:rPr>
              <a:t>产品广销全国所有省级行政区</a:t>
            </a:r>
            <a:endParaRPr lang="zh-CN" altLang="en-US" dirty="0">
              <a:solidFill>
                <a:schemeClr val="tx1">
                  <a:lumMod val="50000"/>
                  <a:lumOff val="50000"/>
                </a:schemeClr>
              </a:solidFill>
              <a:latin typeface="微软雅黑" pitchFamily="34" charset="-122"/>
              <a:ea typeface="微软雅黑" pitchFamily="34" charset="-122"/>
            </a:endParaRPr>
          </a:p>
        </p:txBody>
      </p:sp>
      <p:sp>
        <p:nvSpPr>
          <p:cNvPr id="9" name="椭圆 12"/>
          <p:cNvSpPr/>
          <p:nvPr/>
        </p:nvSpPr>
        <p:spPr>
          <a:xfrm>
            <a:off x="165100" y="1055688"/>
            <a:ext cx="3240088" cy="1905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graphicFrame>
        <p:nvGraphicFramePr>
          <p:cNvPr id="10" name="图表 6"/>
          <p:cNvGraphicFramePr/>
          <p:nvPr/>
        </p:nvGraphicFramePr>
        <p:xfrm>
          <a:off x="4555283" y="2184400"/>
          <a:ext cx="4588717" cy="467360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标题 1"/>
          <p:cNvSpPr txBox="1"/>
          <p:nvPr/>
        </p:nvSpPr>
        <p:spPr>
          <a:xfrm>
            <a:off x="385763" y="901700"/>
            <a:ext cx="2242021" cy="614363"/>
          </a:xfrm>
          <a:prstGeom prst="rect">
            <a:avLst/>
          </a:prstGeom>
        </p:spPr>
        <p:txBody>
          <a:bodyPr anchor="ctr">
            <a:normAutofit/>
          </a:bodyPr>
          <a:lstStyle/>
          <a:p>
            <a:pPr>
              <a:spcAft>
                <a:spcPts val="0"/>
              </a:spcAft>
              <a:defRPr/>
            </a:pPr>
            <a:r>
              <a:rPr lang="zh-CN" altLang="en-US" sz="3200" dirty="0">
                <a:solidFill>
                  <a:schemeClr val="tx1">
                    <a:lumMod val="50000"/>
                    <a:lumOff val="50000"/>
                  </a:schemeClr>
                </a:solidFill>
                <a:latin typeface="黑体" pitchFamily="2" charset="-122"/>
                <a:ea typeface="黑体" pitchFamily="2" charset="-122"/>
                <a:cs typeface="+mj-cs"/>
              </a:rPr>
              <a:t>走出</a:t>
            </a:r>
            <a:r>
              <a:rPr lang="zh-CN" altLang="en-US" sz="3200" dirty="0" smtClean="0">
                <a:solidFill>
                  <a:schemeClr val="tx1">
                    <a:lumMod val="50000"/>
                    <a:lumOff val="50000"/>
                  </a:schemeClr>
                </a:solidFill>
                <a:latin typeface="黑体" pitchFamily="2" charset="-122"/>
                <a:ea typeface="黑体" pitchFamily="2" charset="-122"/>
                <a:cs typeface="+mj-cs"/>
              </a:rPr>
              <a:t>国门</a:t>
            </a:r>
            <a:endParaRPr lang="zh-CN" altLang="en-US" sz="3200" dirty="0">
              <a:solidFill>
                <a:schemeClr val="tx1">
                  <a:lumMod val="50000"/>
                  <a:lumOff val="50000"/>
                </a:schemeClr>
              </a:solidFill>
              <a:latin typeface="黑体" pitchFamily="2" charset="-122"/>
              <a:ea typeface="黑体" pitchFamily="2" charset="-122"/>
              <a:cs typeface="+mj-cs"/>
            </a:endParaRPr>
          </a:p>
        </p:txBody>
      </p:sp>
      <p:sp>
        <p:nvSpPr>
          <p:cNvPr id="20" name="矩形 19"/>
          <p:cNvSpPr/>
          <p:nvPr/>
        </p:nvSpPr>
        <p:spPr>
          <a:xfrm>
            <a:off x="295275" y="230188"/>
            <a:ext cx="4724400" cy="830262"/>
          </a:xfrm>
          <a:prstGeom prst="rect">
            <a:avLst/>
          </a:prstGeom>
        </p:spPr>
        <p:txBody>
          <a:bodyPr wrap="none">
            <a:spAutoFit/>
          </a:bodyPr>
          <a:lstStyle/>
          <a:p>
            <a:pPr>
              <a:spcBef>
                <a:spcPts val="0"/>
              </a:spcBef>
              <a:spcAft>
                <a:spcPts val="0"/>
              </a:spcAft>
              <a:defRPr/>
            </a:pPr>
            <a:r>
              <a:rPr lang="en-US" altLang="zh-CN" sz="4800" dirty="0">
                <a:solidFill>
                  <a:schemeClr val="tx2">
                    <a:lumMod val="75000"/>
                  </a:schemeClr>
                </a:solidFill>
                <a:latin typeface="+mn-lt"/>
                <a:ea typeface="+mn-ea"/>
              </a:rPr>
              <a:t>FOREIGN MARKET</a:t>
            </a:r>
            <a:endParaRPr lang="zh-CN" altLang="en-US" sz="4800" dirty="0">
              <a:solidFill>
                <a:schemeClr val="tx2">
                  <a:lumMod val="75000"/>
                </a:schemeClr>
              </a:solidFill>
              <a:latin typeface="+mn-lt"/>
              <a:ea typeface="+mn-ea"/>
            </a:endParaRPr>
          </a:p>
        </p:txBody>
      </p:sp>
      <p:sp>
        <p:nvSpPr>
          <p:cNvPr id="21" name="矩形 20"/>
          <p:cNvSpPr/>
          <p:nvPr/>
        </p:nvSpPr>
        <p:spPr>
          <a:xfrm>
            <a:off x="2243138" y="1116013"/>
            <a:ext cx="6900862" cy="338137"/>
          </a:xfrm>
          <a:prstGeom prst="rect">
            <a:avLst/>
          </a:prstGeom>
        </p:spPr>
        <p:txBody>
          <a:bodyPr>
            <a:spAutoFit/>
          </a:bodyPr>
          <a:lstStyle/>
          <a:p>
            <a:pPr>
              <a:spcBef>
                <a:spcPts val="0"/>
              </a:spcBef>
              <a:spcAft>
                <a:spcPts val="0"/>
              </a:spcAft>
              <a:defRPr/>
            </a:pPr>
            <a:r>
              <a:rPr lang="zh-CN" altLang="en-US" sz="1600" dirty="0">
                <a:solidFill>
                  <a:schemeClr val="tx1">
                    <a:lumMod val="50000"/>
                    <a:lumOff val="50000"/>
                  </a:schemeClr>
                </a:solidFill>
                <a:latin typeface="微软雅黑" pitchFamily="34" charset="-122"/>
                <a:ea typeface="微软雅黑" pitchFamily="34" charset="-122"/>
              </a:rPr>
              <a:t>产品远销印度、俄罗斯、韩国、澳大利亚、巴西</a:t>
            </a:r>
            <a:r>
              <a:rPr lang="zh-CN" altLang="en-US" sz="1600" dirty="0" smtClean="0">
                <a:solidFill>
                  <a:schemeClr val="tx1">
                    <a:lumMod val="50000"/>
                    <a:lumOff val="50000"/>
                  </a:schemeClr>
                </a:solidFill>
                <a:latin typeface="微软雅黑" pitchFamily="34" charset="-122"/>
                <a:ea typeface="微软雅黑" pitchFamily="34" charset="-122"/>
              </a:rPr>
              <a:t>等</a:t>
            </a:r>
            <a:r>
              <a:rPr lang="en-US" altLang="zh-CN" sz="1600" dirty="0" smtClean="0">
                <a:solidFill>
                  <a:schemeClr val="tx1">
                    <a:lumMod val="50000"/>
                    <a:lumOff val="50000"/>
                  </a:schemeClr>
                </a:solidFill>
                <a:latin typeface="微软雅黑" pitchFamily="34" charset="-122"/>
                <a:ea typeface="微软雅黑" pitchFamily="34" charset="-122"/>
              </a:rPr>
              <a:t>50</a:t>
            </a:r>
            <a:r>
              <a:rPr lang="zh-CN" altLang="en-US" sz="1600" dirty="0">
                <a:solidFill>
                  <a:schemeClr val="tx1">
                    <a:lumMod val="50000"/>
                    <a:lumOff val="50000"/>
                  </a:schemeClr>
                </a:solidFill>
                <a:latin typeface="微软雅黑" pitchFamily="34" charset="-122"/>
                <a:ea typeface="微软雅黑" pitchFamily="34" charset="-122"/>
              </a:rPr>
              <a:t>多个国家和地区</a:t>
            </a:r>
            <a:endParaRPr lang="zh-CN" altLang="en-US" sz="1600" dirty="0">
              <a:solidFill>
                <a:schemeClr val="tx1">
                  <a:lumMod val="50000"/>
                  <a:lumOff val="50000"/>
                </a:schemeClr>
              </a:solidFill>
              <a:latin typeface="微软雅黑" pitchFamily="34" charset="-122"/>
              <a:ea typeface="微软雅黑" pitchFamily="34" charset="-122"/>
            </a:endParaRPr>
          </a:p>
        </p:txBody>
      </p:sp>
      <p:sp>
        <p:nvSpPr>
          <p:cNvPr id="24" name="椭圆 23"/>
          <p:cNvSpPr/>
          <p:nvPr/>
        </p:nvSpPr>
        <p:spPr>
          <a:xfrm>
            <a:off x="165100" y="928688"/>
            <a:ext cx="3240088" cy="1746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9" name="内容占位符 3" descr="world-map-background.jp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468064" y="1592535"/>
            <a:ext cx="8280400" cy="5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等腰三角形 20"/>
          <p:cNvSpPr/>
          <p:nvPr/>
        </p:nvSpPr>
        <p:spPr>
          <a:xfrm>
            <a:off x="6840092" y="3861048"/>
            <a:ext cx="142875" cy="14446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椭圆 21"/>
          <p:cNvSpPr/>
          <p:nvPr/>
        </p:nvSpPr>
        <p:spPr>
          <a:xfrm flipV="1">
            <a:off x="6984554" y="3788023"/>
            <a:ext cx="71438"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椭圆 22"/>
          <p:cNvSpPr/>
          <p:nvPr/>
        </p:nvSpPr>
        <p:spPr>
          <a:xfrm>
            <a:off x="7200454" y="3789611"/>
            <a:ext cx="71438" cy="7143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椭圆 23"/>
          <p:cNvSpPr/>
          <p:nvPr/>
        </p:nvSpPr>
        <p:spPr>
          <a:xfrm>
            <a:off x="4823967" y="3284786"/>
            <a:ext cx="73025" cy="7143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椭圆 24"/>
          <p:cNvSpPr/>
          <p:nvPr/>
        </p:nvSpPr>
        <p:spPr>
          <a:xfrm>
            <a:off x="2303017" y="4076948"/>
            <a:ext cx="63500" cy="635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椭圆 25"/>
          <p:cNvSpPr/>
          <p:nvPr/>
        </p:nvSpPr>
        <p:spPr>
          <a:xfrm>
            <a:off x="3311079" y="5156448"/>
            <a:ext cx="73025"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椭圆 26"/>
          <p:cNvSpPr/>
          <p:nvPr/>
        </p:nvSpPr>
        <p:spPr>
          <a:xfrm>
            <a:off x="6840092" y="4149973"/>
            <a:ext cx="71437" cy="714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椭圆 27"/>
          <p:cNvSpPr/>
          <p:nvPr/>
        </p:nvSpPr>
        <p:spPr>
          <a:xfrm>
            <a:off x="7416354" y="5445373"/>
            <a:ext cx="71438" cy="714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2" name="椭圆 28"/>
          <p:cNvSpPr/>
          <p:nvPr/>
        </p:nvSpPr>
        <p:spPr>
          <a:xfrm>
            <a:off x="4966842" y="3645148"/>
            <a:ext cx="73025" cy="714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椭圆 29"/>
          <p:cNvSpPr/>
          <p:nvPr/>
        </p:nvSpPr>
        <p:spPr>
          <a:xfrm>
            <a:off x="5039867" y="3283198"/>
            <a:ext cx="71437"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椭圆 30"/>
          <p:cNvSpPr/>
          <p:nvPr/>
        </p:nvSpPr>
        <p:spPr>
          <a:xfrm>
            <a:off x="4319142" y="3645148"/>
            <a:ext cx="73025" cy="714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椭圆 31"/>
          <p:cNvSpPr/>
          <p:nvPr/>
        </p:nvSpPr>
        <p:spPr>
          <a:xfrm>
            <a:off x="6551167" y="4292848"/>
            <a:ext cx="71437" cy="714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椭圆 32"/>
          <p:cNvSpPr/>
          <p:nvPr/>
        </p:nvSpPr>
        <p:spPr>
          <a:xfrm>
            <a:off x="6767067" y="4724648"/>
            <a:ext cx="73025"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椭圆 33"/>
          <p:cNvSpPr/>
          <p:nvPr/>
        </p:nvSpPr>
        <p:spPr>
          <a:xfrm>
            <a:off x="6408292" y="4581773"/>
            <a:ext cx="73025" cy="714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9" name="椭圆 34"/>
          <p:cNvSpPr/>
          <p:nvPr/>
        </p:nvSpPr>
        <p:spPr>
          <a:xfrm>
            <a:off x="6479729" y="4148386"/>
            <a:ext cx="71438" cy="7143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0" name="椭圆 18"/>
          <p:cNvSpPr/>
          <p:nvPr/>
        </p:nvSpPr>
        <p:spPr>
          <a:xfrm>
            <a:off x="2015679" y="3643561"/>
            <a:ext cx="73025"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 name="椭圆 19"/>
          <p:cNvSpPr/>
          <p:nvPr/>
        </p:nvSpPr>
        <p:spPr>
          <a:xfrm>
            <a:off x="4463604" y="4364286"/>
            <a:ext cx="71438"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 name="椭圆 35"/>
          <p:cNvSpPr/>
          <p:nvPr/>
        </p:nvSpPr>
        <p:spPr>
          <a:xfrm>
            <a:off x="5832029" y="3140323"/>
            <a:ext cx="71438"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3" name="椭圆 36"/>
          <p:cNvSpPr/>
          <p:nvPr/>
        </p:nvSpPr>
        <p:spPr>
          <a:xfrm>
            <a:off x="4679504" y="4148386"/>
            <a:ext cx="71438"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 name="椭圆 37"/>
          <p:cNvSpPr/>
          <p:nvPr/>
        </p:nvSpPr>
        <p:spPr>
          <a:xfrm>
            <a:off x="5793929" y="3749923"/>
            <a:ext cx="71438"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椭圆 38"/>
          <p:cNvSpPr/>
          <p:nvPr/>
        </p:nvSpPr>
        <p:spPr>
          <a:xfrm>
            <a:off x="6047929" y="4148386"/>
            <a:ext cx="71438"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椭圆 39"/>
          <p:cNvSpPr/>
          <p:nvPr/>
        </p:nvSpPr>
        <p:spPr>
          <a:xfrm>
            <a:off x="5184329" y="3356223"/>
            <a:ext cx="71438"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7" name="椭圆 40"/>
          <p:cNvSpPr/>
          <p:nvPr/>
        </p:nvSpPr>
        <p:spPr>
          <a:xfrm>
            <a:off x="4895404" y="3445123"/>
            <a:ext cx="71438"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椭圆 41"/>
          <p:cNvSpPr/>
          <p:nvPr/>
        </p:nvSpPr>
        <p:spPr>
          <a:xfrm>
            <a:off x="4679504" y="3429248"/>
            <a:ext cx="71438"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9" name="椭圆 42"/>
          <p:cNvSpPr/>
          <p:nvPr/>
        </p:nvSpPr>
        <p:spPr>
          <a:xfrm>
            <a:off x="5793929" y="3749923"/>
            <a:ext cx="71438"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0" name="椭圆 43"/>
          <p:cNvSpPr/>
          <p:nvPr/>
        </p:nvSpPr>
        <p:spPr>
          <a:xfrm>
            <a:off x="4247704" y="3284786"/>
            <a:ext cx="71438"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 name="椭圆 44"/>
          <p:cNvSpPr/>
          <p:nvPr/>
        </p:nvSpPr>
        <p:spPr>
          <a:xfrm>
            <a:off x="3022154" y="4508748"/>
            <a:ext cx="73025"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椭圆 45"/>
          <p:cNvSpPr/>
          <p:nvPr/>
        </p:nvSpPr>
        <p:spPr>
          <a:xfrm>
            <a:off x="4463604" y="3427661"/>
            <a:ext cx="71438"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3" name="椭圆 46"/>
          <p:cNvSpPr/>
          <p:nvPr/>
        </p:nvSpPr>
        <p:spPr>
          <a:xfrm>
            <a:off x="5471667" y="3788023"/>
            <a:ext cx="71437"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4" name="椭圆 47"/>
          <p:cNvSpPr/>
          <p:nvPr/>
        </p:nvSpPr>
        <p:spPr>
          <a:xfrm>
            <a:off x="5687567" y="4003923"/>
            <a:ext cx="71437"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5" name="椭圆 48"/>
          <p:cNvSpPr/>
          <p:nvPr/>
        </p:nvSpPr>
        <p:spPr>
          <a:xfrm>
            <a:off x="4750942" y="3643561"/>
            <a:ext cx="73025"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6" name="椭圆 49"/>
          <p:cNvSpPr/>
          <p:nvPr/>
        </p:nvSpPr>
        <p:spPr>
          <a:xfrm>
            <a:off x="2950717" y="5589836"/>
            <a:ext cx="73025"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7" name="椭圆 50"/>
          <p:cNvSpPr/>
          <p:nvPr/>
        </p:nvSpPr>
        <p:spPr>
          <a:xfrm>
            <a:off x="3095179" y="5085011"/>
            <a:ext cx="73025"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8" name="椭圆 51"/>
          <p:cNvSpPr/>
          <p:nvPr/>
        </p:nvSpPr>
        <p:spPr>
          <a:xfrm>
            <a:off x="4247704" y="4365873"/>
            <a:ext cx="71438"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9" name="椭圆 52"/>
          <p:cNvSpPr/>
          <p:nvPr/>
        </p:nvSpPr>
        <p:spPr>
          <a:xfrm>
            <a:off x="7921179" y="5732711"/>
            <a:ext cx="71438" cy="7143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0" name="椭圆 53"/>
          <p:cNvSpPr/>
          <p:nvPr/>
        </p:nvSpPr>
        <p:spPr>
          <a:xfrm>
            <a:off x="5184329" y="2997448"/>
            <a:ext cx="71438"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1" name="椭圆 54"/>
          <p:cNvSpPr/>
          <p:nvPr/>
        </p:nvSpPr>
        <p:spPr>
          <a:xfrm>
            <a:off x="4966842" y="4516686"/>
            <a:ext cx="71437" cy="730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6"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6"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1+#ppt_w/2"/>
                                          </p:val>
                                        </p:tav>
                                        <p:tav tm="100000">
                                          <p:val>
                                            <p:strVal val="#ppt_x"/>
                                          </p:val>
                                        </p:tav>
                                      </p:tavLst>
                                    </p:anim>
                                    <p:anim calcmode="lin" valueType="num">
                                      <p:cBhvr additive="base">
                                        <p:cTn id="23" dur="500" fill="hold"/>
                                        <p:tgtEl>
                                          <p:spTgt spid="2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6"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1"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0-#ppt_h/2"/>
                                          </p:val>
                                        </p:tav>
                                        <p:tav tm="100000">
                                          <p:val>
                                            <p:strVal val="#ppt_y"/>
                                          </p:val>
                                        </p:tav>
                                      </p:tavLst>
                                    </p:anim>
                                  </p:childTnLst>
                                </p:cTn>
                              </p:par>
                            </p:childTnLst>
                          </p:cTn>
                        </p:par>
                        <p:par>
                          <p:cTn id="49" fill="hold">
                            <p:stCondLst>
                              <p:cond delay="4500"/>
                            </p:stCondLst>
                            <p:childTnLst>
                              <p:par>
                                <p:cTn id="50" presetID="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ppt_x"/>
                                          </p:val>
                                        </p:tav>
                                        <p:tav tm="100000">
                                          <p:val>
                                            <p:strVal val="#ppt_x"/>
                                          </p:val>
                                        </p:tav>
                                      </p:tavLst>
                                    </p:anim>
                                    <p:anim calcmode="lin" valueType="num">
                                      <p:cBhvr additive="base">
                                        <p:cTn id="53" dur="500" fill="hold"/>
                                        <p:tgtEl>
                                          <p:spTgt spid="13"/>
                                        </p:tgtEl>
                                        <p:attrNameLst>
                                          <p:attrName>ppt_y</p:attrName>
                                        </p:attrNameLst>
                                      </p:cBhvr>
                                      <p:tavLst>
                                        <p:tav tm="0">
                                          <p:val>
                                            <p:strVal val="0-#ppt_h/2"/>
                                          </p:val>
                                        </p:tav>
                                        <p:tav tm="100000">
                                          <p:val>
                                            <p:strVal val="#ppt_y"/>
                                          </p:val>
                                        </p:tav>
                                      </p:tavLst>
                                    </p:anim>
                                  </p:childTnLst>
                                </p:cTn>
                              </p:par>
                            </p:childTnLst>
                          </p:cTn>
                        </p:par>
                        <p:par>
                          <p:cTn id="54" fill="hold">
                            <p:stCondLst>
                              <p:cond delay="5000"/>
                            </p:stCondLst>
                            <p:childTnLst>
                              <p:par>
                                <p:cTn id="55" presetID="2" presetClass="entr" presetSubtype="1"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0-#ppt_h/2"/>
                                          </p:val>
                                        </p:tav>
                                        <p:tav tm="100000">
                                          <p:val>
                                            <p:strVal val="#ppt_y"/>
                                          </p:val>
                                        </p:tav>
                                      </p:tavLst>
                                    </p:anim>
                                  </p:childTnLst>
                                </p:cTn>
                              </p:par>
                            </p:childTnLst>
                          </p:cTn>
                        </p:par>
                        <p:par>
                          <p:cTn id="59" fill="hold">
                            <p:stCondLst>
                              <p:cond delay="5500"/>
                            </p:stCondLst>
                            <p:childTnLst>
                              <p:par>
                                <p:cTn id="60" presetID="2" presetClass="entr" presetSubtype="12"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fill="hold"/>
                                        <p:tgtEl>
                                          <p:spTgt spid="16"/>
                                        </p:tgtEl>
                                        <p:attrNameLst>
                                          <p:attrName>ppt_x</p:attrName>
                                        </p:attrNameLst>
                                      </p:cBhvr>
                                      <p:tavLst>
                                        <p:tav tm="0">
                                          <p:val>
                                            <p:strVal val="0-#ppt_w/2"/>
                                          </p:val>
                                        </p:tav>
                                        <p:tav tm="100000">
                                          <p:val>
                                            <p:strVal val="#ppt_x"/>
                                          </p:val>
                                        </p:tav>
                                      </p:tavLst>
                                    </p:anim>
                                    <p:anim calcmode="lin" valueType="num">
                                      <p:cBhvr additive="base">
                                        <p:cTn id="63" dur="500" fill="hold"/>
                                        <p:tgtEl>
                                          <p:spTgt spid="16"/>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9"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0-#ppt_w/2"/>
                                          </p:val>
                                        </p:tav>
                                        <p:tav tm="100000">
                                          <p:val>
                                            <p:strVal val="#ppt_x"/>
                                          </p:val>
                                        </p:tav>
                                      </p:tavLst>
                                    </p:anim>
                                    <p:anim calcmode="lin" valueType="num">
                                      <p:cBhvr additive="base">
                                        <p:cTn id="68" dur="500" fill="hold"/>
                                        <p:tgtEl>
                                          <p:spTgt spid="15"/>
                                        </p:tgtEl>
                                        <p:attrNameLst>
                                          <p:attrName>ppt_y</p:attrName>
                                        </p:attrNameLst>
                                      </p:cBhvr>
                                      <p:tavLst>
                                        <p:tav tm="0">
                                          <p:val>
                                            <p:strVal val="0-#ppt_h/2"/>
                                          </p:val>
                                        </p:tav>
                                        <p:tav tm="100000">
                                          <p:val>
                                            <p:strVal val="#ppt_y"/>
                                          </p:val>
                                        </p:tav>
                                      </p:tavLst>
                                    </p:anim>
                                  </p:childTnLst>
                                </p:cTn>
                              </p:par>
                            </p:childTnLst>
                          </p:cTn>
                        </p:par>
                        <p:par>
                          <p:cTn id="69" fill="hold">
                            <p:stCondLst>
                              <p:cond delay="6500"/>
                            </p:stCondLst>
                            <p:childTnLst>
                              <p:par>
                                <p:cTn id="70" presetID="2" presetClass="entr" presetSubtype="6" fill="hold" grpId="0" nodeType="afterEffect">
                                  <p:stCondLst>
                                    <p:cond delay="0"/>
                                  </p:stCondLst>
                                  <p:childTnLst>
                                    <p:set>
                                      <p:cBhvr>
                                        <p:cTn id="71" dur="1" fill="hold">
                                          <p:stCondLst>
                                            <p:cond delay="0"/>
                                          </p:stCondLst>
                                        </p:cTn>
                                        <p:tgtEl>
                                          <p:spTgt spid="29"/>
                                        </p:tgtEl>
                                        <p:attrNameLst>
                                          <p:attrName>style.visibility</p:attrName>
                                        </p:attrNameLst>
                                      </p:cBhvr>
                                      <p:to>
                                        <p:strVal val="visible"/>
                                      </p:to>
                                    </p:set>
                                    <p:anim calcmode="lin" valueType="num">
                                      <p:cBhvr additive="base">
                                        <p:cTn id="72" dur="500" fill="hold"/>
                                        <p:tgtEl>
                                          <p:spTgt spid="29"/>
                                        </p:tgtEl>
                                        <p:attrNameLst>
                                          <p:attrName>ppt_x</p:attrName>
                                        </p:attrNameLst>
                                      </p:cBhvr>
                                      <p:tavLst>
                                        <p:tav tm="0">
                                          <p:val>
                                            <p:strVal val="1+#ppt_w/2"/>
                                          </p:val>
                                        </p:tav>
                                        <p:tav tm="100000">
                                          <p:val>
                                            <p:strVal val="#ppt_x"/>
                                          </p:val>
                                        </p:tav>
                                      </p:tavLst>
                                    </p:anim>
                                    <p:anim calcmode="lin" valueType="num">
                                      <p:cBhvr additive="base">
                                        <p:cTn id="73" dur="500" fill="hold"/>
                                        <p:tgtEl>
                                          <p:spTgt spid="29"/>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12"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0-#ppt_w/2"/>
                                          </p:val>
                                        </p:tav>
                                        <p:tav tm="100000">
                                          <p:val>
                                            <p:strVal val="#ppt_x"/>
                                          </p:val>
                                        </p:tav>
                                      </p:tavLst>
                                    </p:anim>
                                    <p:anim calcmode="lin" valueType="num">
                                      <p:cBhvr additive="base">
                                        <p:cTn id="78" dur="500" fill="hold"/>
                                        <p:tgtEl>
                                          <p:spTgt spid="30"/>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1" fill="hold" grpId="0" nodeType="afterEffect">
                                  <p:stCondLst>
                                    <p:cond delay="0"/>
                                  </p:stCondLst>
                                  <p:childTnLst>
                                    <p:set>
                                      <p:cBhvr>
                                        <p:cTn id="81" dur="1" fill="hold">
                                          <p:stCondLst>
                                            <p:cond delay="0"/>
                                          </p:stCondLst>
                                        </p:cTn>
                                        <p:tgtEl>
                                          <p:spTgt spid="31"/>
                                        </p:tgtEl>
                                        <p:attrNameLst>
                                          <p:attrName>style.visibility</p:attrName>
                                        </p:attrNameLst>
                                      </p:cBhvr>
                                      <p:to>
                                        <p:strVal val="visible"/>
                                      </p:to>
                                    </p:set>
                                    <p:anim calcmode="lin" valueType="num">
                                      <p:cBhvr additive="base">
                                        <p:cTn id="82" dur="500" fill="hold"/>
                                        <p:tgtEl>
                                          <p:spTgt spid="31"/>
                                        </p:tgtEl>
                                        <p:attrNameLst>
                                          <p:attrName>ppt_x</p:attrName>
                                        </p:attrNameLst>
                                      </p:cBhvr>
                                      <p:tavLst>
                                        <p:tav tm="0">
                                          <p:val>
                                            <p:strVal val="#ppt_x"/>
                                          </p:val>
                                        </p:tav>
                                        <p:tav tm="100000">
                                          <p:val>
                                            <p:strVal val="#ppt_x"/>
                                          </p:val>
                                        </p:tav>
                                      </p:tavLst>
                                    </p:anim>
                                    <p:anim calcmode="lin" valueType="num">
                                      <p:cBhvr additive="base">
                                        <p:cTn id="83" dur="500" fill="hold"/>
                                        <p:tgtEl>
                                          <p:spTgt spid="31"/>
                                        </p:tgtEl>
                                        <p:attrNameLst>
                                          <p:attrName>ppt_y</p:attrName>
                                        </p:attrNameLst>
                                      </p:cBhvr>
                                      <p:tavLst>
                                        <p:tav tm="0">
                                          <p:val>
                                            <p:strVal val="0-#ppt_h/2"/>
                                          </p:val>
                                        </p:tav>
                                        <p:tav tm="100000">
                                          <p:val>
                                            <p:strVal val="#ppt_y"/>
                                          </p:val>
                                        </p:tav>
                                      </p:tavLst>
                                    </p:anim>
                                  </p:childTnLst>
                                </p:cTn>
                              </p:par>
                            </p:childTnLst>
                          </p:cTn>
                        </p:par>
                        <p:par>
                          <p:cTn id="84" fill="hold">
                            <p:stCondLst>
                              <p:cond delay="8000"/>
                            </p:stCondLst>
                            <p:childTnLst>
                              <p:par>
                                <p:cTn id="85" presetID="2" presetClass="entr" presetSubtype="1"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 calcmode="lin" valueType="num">
                                      <p:cBhvr additive="base">
                                        <p:cTn id="87" dur="500" fill="hold"/>
                                        <p:tgtEl>
                                          <p:spTgt spid="32"/>
                                        </p:tgtEl>
                                        <p:attrNameLst>
                                          <p:attrName>ppt_x</p:attrName>
                                        </p:attrNameLst>
                                      </p:cBhvr>
                                      <p:tavLst>
                                        <p:tav tm="0">
                                          <p:val>
                                            <p:strVal val="#ppt_x"/>
                                          </p:val>
                                        </p:tav>
                                        <p:tav tm="100000">
                                          <p:val>
                                            <p:strVal val="#ppt_x"/>
                                          </p:val>
                                        </p:tav>
                                      </p:tavLst>
                                    </p:anim>
                                    <p:anim calcmode="lin" valueType="num">
                                      <p:cBhvr additive="base">
                                        <p:cTn id="88" dur="500" fill="hold"/>
                                        <p:tgtEl>
                                          <p:spTgt spid="32"/>
                                        </p:tgtEl>
                                        <p:attrNameLst>
                                          <p:attrName>ppt_y</p:attrName>
                                        </p:attrNameLst>
                                      </p:cBhvr>
                                      <p:tavLst>
                                        <p:tav tm="0">
                                          <p:val>
                                            <p:strVal val="0-#ppt_h/2"/>
                                          </p:val>
                                        </p:tav>
                                        <p:tav tm="100000">
                                          <p:val>
                                            <p:strVal val="#ppt_y"/>
                                          </p:val>
                                        </p:tav>
                                      </p:tavLst>
                                    </p:anim>
                                  </p:childTnLst>
                                </p:cTn>
                              </p:par>
                            </p:childTnLst>
                          </p:cTn>
                        </p:par>
                        <p:par>
                          <p:cTn id="89" fill="hold">
                            <p:stCondLst>
                              <p:cond delay="8500"/>
                            </p:stCondLst>
                            <p:childTnLst>
                              <p:par>
                                <p:cTn id="90" presetID="2" presetClass="entr" presetSubtype="1"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0-#ppt_h/2"/>
                                          </p:val>
                                        </p:tav>
                                        <p:tav tm="100000">
                                          <p:val>
                                            <p:strVal val="#ppt_y"/>
                                          </p:val>
                                        </p:tav>
                                      </p:tavLst>
                                    </p:anim>
                                  </p:childTnLst>
                                </p:cTn>
                              </p:par>
                            </p:childTnLst>
                          </p:cTn>
                        </p:par>
                        <p:par>
                          <p:cTn id="94" fill="hold">
                            <p:stCondLst>
                              <p:cond delay="9000"/>
                            </p:stCondLst>
                            <p:childTnLst>
                              <p:par>
                                <p:cTn id="95" presetID="2" presetClass="entr" presetSubtype="1" fill="hold" grpId="0" nodeType="afterEffect">
                                  <p:stCondLst>
                                    <p:cond delay="0"/>
                                  </p:stCondLst>
                                  <p:childTnLst>
                                    <p:set>
                                      <p:cBhvr>
                                        <p:cTn id="96" dur="1" fill="hold">
                                          <p:stCondLst>
                                            <p:cond delay="0"/>
                                          </p:stCondLst>
                                        </p:cTn>
                                        <p:tgtEl>
                                          <p:spTgt spid="34"/>
                                        </p:tgtEl>
                                        <p:attrNameLst>
                                          <p:attrName>style.visibility</p:attrName>
                                        </p:attrNameLst>
                                      </p:cBhvr>
                                      <p:to>
                                        <p:strVal val="visible"/>
                                      </p:to>
                                    </p:set>
                                    <p:anim calcmode="lin" valueType="num">
                                      <p:cBhvr additive="base">
                                        <p:cTn id="97" dur="500" fill="hold"/>
                                        <p:tgtEl>
                                          <p:spTgt spid="34"/>
                                        </p:tgtEl>
                                        <p:attrNameLst>
                                          <p:attrName>ppt_x</p:attrName>
                                        </p:attrNameLst>
                                      </p:cBhvr>
                                      <p:tavLst>
                                        <p:tav tm="0">
                                          <p:val>
                                            <p:strVal val="#ppt_x"/>
                                          </p:val>
                                        </p:tav>
                                        <p:tav tm="100000">
                                          <p:val>
                                            <p:strVal val="#ppt_x"/>
                                          </p:val>
                                        </p:tav>
                                      </p:tavLst>
                                    </p:anim>
                                    <p:anim calcmode="lin" valueType="num">
                                      <p:cBhvr additive="base">
                                        <p:cTn id="98" dur="500" fill="hold"/>
                                        <p:tgtEl>
                                          <p:spTgt spid="34"/>
                                        </p:tgtEl>
                                        <p:attrNameLst>
                                          <p:attrName>ppt_y</p:attrName>
                                        </p:attrNameLst>
                                      </p:cBhvr>
                                      <p:tavLst>
                                        <p:tav tm="0">
                                          <p:val>
                                            <p:strVal val="0-#ppt_h/2"/>
                                          </p:val>
                                        </p:tav>
                                        <p:tav tm="100000">
                                          <p:val>
                                            <p:strVal val="#ppt_y"/>
                                          </p:val>
                                        </p:tav>
                                      </p:tavLst>
                                    </p:anim>
                                  </p:childTnLst>
                                </p:cTn>
                              </p:par>
                            </p:childTnLst>
                          </p:cTn>
                        </p:par>
                        <p:par>
                          <p:cTn id="99" fill="hold">
                            <p:stCondLst>
                              <p:cond delay="9500"/>
                            </p:stCondLst>
                            <p:childTnLst>
                              <p:par>
                                <p:cTn id="100" presetID="2" presetClass="entr" presetSubtype="1" fill="hold" grpId="0" nodeType="afterEffect">
                                  <p:stCondLst>
                                    <p:cond delay="0"/>
                                  </p:stCondLst>
                                  <p:childTnLst>
                                    <p:set>
                                      <p:cBhvr>
                                        <p:cTn id="101" dur="1" fill="hold">
                                          <p:stCondLst>
                                            <p:cond delay="0"/>
                                          </p:stCondLst>
                                        </p:cTn>
                                        <p:tgtEl>
                                          <p:spTgt spid="35"/>
                                        </p:tgtEl>
                                        <p:attrNameLst>
                                          <p:attrName>style.visibility</p:attrName>
                                        </p:attrNameLst>
                                      </p:cBhvr>
                                      <p:to>
                                        <p:strVal val="visible"/>
                                      </p:to>
                                    </p:set>
                                    <p:anim calcmode="lin" valueType="num">
                                      <p:cBhvr additive="base">
                                        <p:cTn id="102" dur="500" fill="hold"/>
                                        <p:tgtEl>
                                          <p:spTgt spid="35"/>
                                        </p:tgtEl>
                                        <p:attrNameLst>
                                          <p:attrName>ppt_x</p:attrName>
                                        </p:attrNameLst>
                                      </p:cBhvr>
                                      <p:tavLst>
                                        <p:tav tm="0">
                                          <p:val>
                                            <p:strVal val="#ppt_x"/>
                                          </p:val>
                                        </p:tav>
                                        <p:tav tm="100000">
                                          <p:val>
                                            <p:strVal val="#ppt_x"/>
                                          </p:val>
                                        </p:tav>
                                      </p:tavLst>
                                    </p:anim>
                                    <p:anim calcmode="lin" valueType="num">
                                      <p:cBhvr additive="base">
                                        <p:cTn id="103" dur="500" fill="hold"/>
                                        <p:tgtEl>
                                          <p:spTgt spid="35"/>
                                        </p:tgtEl>
                                        <p:attrNameLst>
                                          <p:attrName>ppt_y</p:attrName>
                                        </p:attrNameLst>
                                      </p:cBhvr>
                                      <p:tavLst>
                                        <p:tav tm="0">
                                          <p:val>
                                            <p:strVal val="0-#ppt_h/2"/>
                                          </p:val>
                                        </p:tav>
                                        <p:tav tm="100000">
                                          <p:val>
                                            <p:strVal val="#ppt_y"/>
                                          </p:val>
                                        </p:tav>
                                      </p:tavLst>
                                    </p:anim>
                                  </p:childTnLst>
                                </p:cTn>
                              </p:par>
                            </p:childTnLst>
                          </p:cTn>
                        </p:par>
                        <p:par>
                          <p:cTn id="104" fill="hold">
                            <p:stCondLst>
                              <p:cond delay="10000"/>
                            </p:stCondLst>
                            <p:childTnLst>
                              <p:par>
                                <p:cTn id="105" presetID="2" presetClass="entr" presetSubtype="1" fill="hold" grpId="0" nodeType="afterEffect">
                                  <p:stCondLst>
                                    <p:cond delay="0"/>
                                  </p:stCondLst>
                                  <p:childTnLst>
                                    <p:set>
                                      <p:cBhvr>
                                        <p:cTn id="106" dur="1" fill="hold">
                                          <p:stCondLst>
                                            <p:cond delay="0"/>
                                          </p:stCondLst>
                                        </p:cTn>
                                        <p:tgtEl>
                                          <p:spTgt spid="36"/>
                                        </p:tgtEl>
                                        <p:attrNameLst>
                                          <p:attrName>style.visibility</p:attrName>
                                        </p:attrNameLst>
                                      </p:cBhvr>
                                      <p:to>
                                        <p:strVal val="visible"/>
                                      </p:to>
                                    </p:set>
                                    <p:anim calcmode="lin" valueType="num">
                                      <p:cBhvr additive="base">
                                        <p:cTn id="107" dur="500" fill="hold"/>
                                        <p:tgtEl>
                                          <p:spTgt spid="36"/>
                                        </p:tgtEl>
                                        <p:attrNameLst>
                                          <p:attrName>ppt_x</p:attrName>
                                        </p:attrNameLst>
                                      </p:cBhvr>
                                      <p:tavLst>
                                        <p:tav tm="0">
                                          <p:val>
                                            <p:strVal val="#ppt_x"/>
                                          </p:val>
                                        </p:tav>
                                        <p:tav tm="100000">
                                          <p:val>
                                            <p:strVal val="#ppt_x"/>
                                          </p:val>
                                        </p:tav>
                                      </p:tavLst>
                                    </p:anim>
                                    <p:anim calcmode="lin" valueType="num">
                                      <p:cBhvr additive="base">
                                        <p:cTn id="108" dur="500" fill="hold"/>
                                        <p:tgtEl>
                                          <p:spTgt spid="36"/>
                                        </p:tgtEl>
                                        <p:attrNameLst>
                                          <p:attrName>ppt_y</p:attrName>
                                        </p:attrNameLst>
                                      </p:cBhvr>
                                      <p:tavLst>
                                        <p:tav tm="0">
                                          <p:val>
                                            <p:strVal val="0-#ppt_h/2"/>
                                          </p:val>
                                        </p:tav>
                                        <p:tav tm="100000">
                                          <p:val>
                                            <p:strVal val="#ppt_y"/>
                                          </p:val>
                                        </p:tav>
                                      </p:tavLst>
                                    </p:anim>
                                  </p:childTnLst>
                                </p:cTn>
                              </p:par>
                            </p:childTnLst>
                          </p:cTn>
                        </p:par>
                        <p:par>
                          <p:cTn id="109" fill="hold">
                            <p:stCondLst>
                              <p:cond delay="10500"/>
                            </p:stCondLst>
                            <p:childTnLst>
                              <p:par>
                                <p:cTn id="110" presetID="2" presetClass="entr" presetSubtype="1" fill="hold" grpId="0" nodeType="afterEffect">
                                  <p:stCondLst>
                                    <p:cond delay="0"/>
                                  </p:stCondLst>
                                  <p:childTnLst>
                                    <p:set>
                                      <p:cBhvr>
                                        <p:cTn id="111" dur="1" fill="hold">
                                          <p:stCondLst>
                                            <p:cond delay="0"/>
                                          </p:stCondLst>
                                        </p:cTn>
                                        <p:tgtEl>
                                          <p:spTgt spid="37"/>
                                        </p:tgtEl>
                                        <p:attrNameLst>
                                          <p:attrName>style.visibility</p:attrName>
                                        </p:attrNameLst>
                                      </p:cBhvr>
                                      <p:to>
                                        <p:strVal val="visible"/>
                                      </p:to>
                                    </p:set>
                                    <p:anim calcmode="lin" valueType="num">
                                      <p:cBhvr additive="base">
                                        <p:cTn id="112" dur="500" fill="hold"/>
                                        <p:tgtEl>
                                          <p:spTgt spid="37"/>
                                        </p:tgtEl>
                                        <p:attrNameLst>
                                          <p:attrName>ppt_x</p:attrName>
                                        </p:attrNameLst>
                                      </p:cBhvr>
                                      <p:tavLst>
                                        <p:tav tm="0">
                                          <p:val>
                                            <p:strVal val="#ppt_x"/>
                                          </p:val>
                                        </p:tav>
                                        <p:tav tm="100000">
                                          <p:val>
                                            <p:strVal val="#ppt_x"/>
                                          </p:val>
                                        </p:tav>
                                      </p:tavLst>
                                    </p:anim>
                                    <p:anim calcmode="lin" valueType="num">
                                      <p:cBhvr additive="base">
                                        <p:cTn id="113" dur="500" fill="hold"/>
                                        <p:tgtEl>
                                          <p:spTgt spid="37"/>
                                        </p:tgtEl>
                                        <p:attrNameLst>
                                          <p:attrName>ppt_y</p:attrName>
                                        </p:attrNameLst>
                                      </p:cBhvr>
                                      <p:tavLst>
                                        <p:tav tm="0">
                                          <p:val>
                                            <p:strVal val="0-#ppt_h/2"/>
                                          </p:val>
                                        </p:tav>
                                        <p:tav tm="100000">
                                          <p:val>
                                            <p:strVal val="#ppt_y"/>
                                          </p:val>
                                        </p:tav>
                                      </p:tavLst>
                                    </p:anim>
                                  </p:childTnLst>
                                </p:cTn>
                              </p:par>
                            </p:childTnLst>
                          </p:cTn>
                        </p:par>
                        <p:par>
                          <p:cTn id="114" fill="hold">
                            <p:stCondLst>
                              <p:cond delay="11000"/>
                            </p:stCondLst>
                            <p:childTnLst>
                              <p:par>
                                <p:cTn id="115" presetID="2" presetClass="entr" presetSubtype="1" fill="hold" grpId="0" nodeType="afterEffect">
                                  <p:stCondLst>
                                    <p:cond delay="0"/>
                                  </p:stCondLst>
                                  <p:childTnLst>
                                    <p:set>
                                      <p:cBhvr>
                                        <p:cTn id="116" dur="1" fill="hold">
                                          <p:stCondLst>
                                            <p:cond delay="0"/>
                                          </p:stCondLst>
                                        </p:cTn>
                                        <p:tgtEl>
                                          <p:spTgt spid="38"/>
                                        </p:tgtEl>
                                        <p:attrNameLst>
                                          <p:attrName>style.visibility</p:attrName>
                                        </p:attrNameLst>
                                      </p:cBhvr>
                                      <p:to>
                                        <p:strVal val="visible"/>
                                      </p:to>
                                    </p:set>
                                    <p:anim calcmode="lin" valueType="num">
                                      <p:cBhvr additive="base">
                                        <p:cTn id="117" dur="500" fill="hold"/>
                                        <p:tgtEl>
                                          <p:spTgt spid="38"/>
                                        </p:tgtEl>
                                        <p:attrNameLst>
                                          <p:attrName>ppt_x</p:attrName>
                                        </p:attrNameLst>
                                      </p:cBhvr>
                                      <p:tavLst>
                                        <p:tav tm="0">
                                          <p:val>
                                            <p:strVal val="#ppt_x"/>
                                          </p:val>
                                        </p:tav>
                                        <p:tav tm="100000">
                                          <p:val>
                                            <p:strVal val="#ppt_x"/>
                                          </p:val>
                                        </p:tav>
                                      </p:tavLst>
                                    </p:anim>
                                    <p:anim calcmode="lin" valueType="num">
                                      <p:cBhvr additive="base">
                                        <p:cTn id="118" dur="500" fill="hold"/>
                                        <p:tgtEl>
                                          <p:spTgt spid="38"/>
                                        </p:tgtEl>
                                        <p:attrNameLst>
                                          <p:attrName>ppt_y</p:attrName>
                                        </p:attrNameLst>
                                      </p:cBhvr>
                                      <p:tavLst>
                                        <p:tav tm="0">
                                          <p:val>
                                            <p:strVal val="0-#ppt_h/2"/>
                                          </p:val>
                                        </p:tav>
                                        <p:tav tm="100000">
                                          <p:val>
                                            <p:strVal val="#ppt_y"/>
                                          </p:val>
                                        </p:tav>
                                      </p:tavLst>
                                    </p:anim>
                                  </p:childTnLst>
                                </p:cTn>
                              </p:par>
                            </p:childTnLst>
                          </p:cTn>
                        </p:par>
                        <p:par>
                          <p:cTn id="119" fill="hold">
                            <p:stCondLst>
                              <p:cond delay="11500"/>
                            </p:stCondLst>
                            <p:childTnLst>
                              <p:par>
                                <p:cTn id="120" presetID="2" presetClass="entr" presetSubtype="1" fill="hold" grpId="0" nodeType="afterEffect">
                                  <p:stCondLst>
                                    <p:cond delay="0"/>
                                  </p:stCondLst>
                                  <p:childTnLst>
                                    <p:set>
                                      <p:cBhvr>
                                        <p:cTn id="121" dur="1" fill="hold">
                                          <p:stCondLst>
                                            <p:cond delay="0"/>
                                          </p:stCondLst>
                                        </p:cTn>
                                        <p:tgtEl>
                                          <p:spTgt spid="39"/>
                                        </p:tgtEl>
                                        <p:attrNameLst>
                                          <p:attrName>style.visibility</p:attrName>
                                        </p:attrNameLst>
                                      </p:cBhvr>
                                      <p:to>
                                        <p:strVal val="visible"/>
                                      </p:to>
                                    </p:set>
                                    <p:anim calcmode="lin" valueType="num">
                                      <p:cBhvr additive="base">
                                        <p:cTn id="122" dur="500" fill="hold"/>
                                        <p:tgtEl>
                                          <p:spTgt spid="39"/>
                                        </p:tgtEl>
                                        <p:attrNameLst>
                                          <p:attrName>ppt_x</p:attrName>
                                        </p:attrNameLst>
                                      </p:cBhvr>
                                      <p:tavLst>
                                        <p:tav tm="0">
                                          <p:val>
                                            <p:strVal val="#ppt_x"/>
                                          </p:val>
                                        </p:tav>
                                        <p:tav tm="100000">
                                          <p:val>
                                            <p:strVal val="#ppt_x"/>
                                          </p:val>
                                        </p:tav>
                                      </p:tavLst>
                                    </p:anim>
                                    <p:anim calcmode="lin" valueType="num">
                                      <p:cBhvr additive="base">
                                        <p:cTn id="123" dur="500" fill="hold"/>
                                        <p:tgtEl>
                                          <p:spTgt spid="39"/>
                                        </p:tgtEl>
                                        <p:attrNameLst>
                                          <p:attrName>ppt_y</p:attrName>
                                        </p:attrNameLst>
                                      </p:cBhvr>
                                      <p:tavLst>
                                        <p:tav tm="0">
                                          <p:val>
                                            <p:strVal val="0-#ppt_h/2"/>
                                          </p:val>
                                        </p:tav>
                                        <p:tav tm="100000">
                                          <p:val>
                                            <p:strVal val="#ppt_y"/>
                                          </p:val>
                                        </p:tav>
                                      </p:tavLst>
                                    </p:anim>
                                  </p:childTnLst>
                                </p:cTn>
                              </p:par>
                            </p:childTnLst>
                          </p:cTn>
                        </p:par>
                        <p:par>
                          <p:cTn id="124" fill="hold">
                            <p:stCondLst>
                              <p:cond delay="12000"/>
                            </p:stCondLst>
                            <p:childTnLst>
                              <p:par>
                                <p:cTn id="125" presetID="2" presetClass="entr" presetSubtype="1" fill="hold" grpId="0" nodeType="afterEffect">
                                  <p:stCondLst>
                                    <p:cond delay="0"/>
                                  </p:stCondLst>
                                  <p:childTnLst>
                                    <p:set>
                                      <p:cBhvr>
                                        <p:cTn id="126" dur="1" fill="hold">
                                          <p:stCondLst>
                                            <p:cond delay="0"/>
                                          </p:stCondLst>
                                        </p:cTn>
                                        <p:tgtEl>
                                          <p:spTgt spid="40"/>
                                        </p:tgtEl>
                                        <p:attrNameLst>
                                          <p:attrName>style.visibility</p:attrName>
                                        </p:attrNameLst>
                                      </p:cBhvr>
                                      <p:to>
                                        <p:strVal val="visible"/>
                                      </p:to>
                                    </p:set>
                                    <p:anim calcmode="lin" valueType="num">
                                      <p:cBhvr additive="base">
                                        <p:cTn id="127" dur="500" fill="hold"/>
                                        <p:tgtEl>
                                          <p:spTgt spid="40"/>
                                        </p:tgtEl>
                                        <p:attrNameLst>
                                          <p:attrName>ppt_x</p:attrName>
                                        </p:attrNameLst>
                                      </p:cBhvr>
                                      <p:tavLst>
                                        <p:tav tm="0">
                                          <p:val>
                                            <p:strVal val="#ppt_x"/>
                                          </p:val>
                                        </p:tav>
                                        <p:tav tm="100000">
                                          <p:val>
                                            <p:strVal val="#ppt_x"/>
                                          </p:val>
                                        </p:tav>
                                      </p:tavLst>
                                    </p:anim>
                                    <p:anim calcmode="lin" valueType="num">
                                      <p:cBhvr additive="base">
                                        <p:cTn id="128" dur="500" fill="hold"/>
                                        <p:tgtEl>
                                          <p:spTgt spid="40"/>
                                        </p:tgtEl>
                                        <p:attrNameLst>
                                          <p:attrName>ppt_y</p:attrName>
                                        </p:attrNameLst>
                                      </p:cBhvr>
                                      <p:tavLst>
                                        <p:tav tm="0">
                                          <p:val>
                                            <p:strVal val="0-#ppt_h/2"/>
                                          </p:val>
                                        </p:tav>
                                        <p:tav tm="100000">
                                          <p:val>
                                            <p:strVal val="#ppt_y"/>
                                          </p:val>
                                        </p:tav>
                                      </p:tavLst>
                                    </p:anim>
                                  </p:childTnLst>
                                </p:cTn>
                              </p:par>
                            </p:childTnLst>
                          </p:cTn>
                        </p:par>
                        <p:par>
                          <p:cTn id="129" fill="hold">
                            <p:stCondLst>
                              <p:cond delay="12500"/>
                            </p:stCondLst>
                            <p:childTnLst>
                              <p:par>
                                <p:cTn id="130" presetID="2" presetClass="entr" presetSubtype="12" fill="hold" grpId="0" nodeType="afterEffect">
                                  <p:stCondLst>
                                    <p:cond delay="0"/>
                                  </p:stCondLst>
                                  <p:childTnLst>
                                    <p:set>
                                      <p:cBhvr>
                                        <p:cTn id="131" dur="1" fill="hold">
                                          <p:stCondLst>
                                            <p:cond delay="0"/>
                                          </p:stCondLst>
                                        </p:cTn>
                                        <p:tgtEl>
                                          <p:spTgt spid="41"/>
                                        </p:tgtEl>
                                        <p:attrNameLst>
                                          <p:attrName>style.visibility</p:attrName>
                                        </p:attrNameLst>
                                      </p:cBhvr>
                                      <p:to>
                                        <p:strVal val="visible"/>
                                      </p:to>
                                    </p:set>
                                    <p:anim calcmode="lin" valueType="num">
                                      <p:cBhvr additive="base">
                                        <p:cTn id="132" dur="500" fill="hold"/>
                                        <p:tgtEl>
                                          <p:spTgt spid="41"/>
                                        </p:tgtEl>
                                        <p:attrNameLst>
                                          <p:attrName>ppt_x</p:attrName>
                                        </p:attrNameLst>
                                      </p:cBhvr>
                                      <p:tavLst>
                                        <p:tav tm="0">
                                          <p:val>
                                            <p:strVal val="0-#ppt_w/2"/>
                                          </p:val>
                                        </p:tav>
                                        <p:tav tm="100000">
                                          <p:val>
                                            <p:strVal val="#ppt_x"/>
                                          </p:val>
                                        </p:tav>
                                      </p:tavLst>
                                    </p:anim>
                                    <p:anim calcmode="lin" valueType="num">
                                      <p:cBhvr additive="base">
                                        <p:cTn id="133" dur="500" fill="hold"/>
                                        <p:tgtEl>
                                          <p:spTgt spid="41"/>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1" fill="hold" grpId="0" nodeType="afterEffect">
                                  <p:stCondLst>
                                    <p:cond delay="0"/>
                                  </p:stCondLst>
                                  <p:childTnLst>
                                    <p:set>
                                      <p:cBhvr>
                                        <p:cTn id="136" dur="1" fill="hold">
                                          <p:stCondLst>
                                            <p:cond delay="0"/>
                                          </p:stCondLst>
                                        </p:cTn>
                                        <p:tgtEl>
                                          <p:spTgt spid="42"/>
                                        </p:tgtEl>
                                        <p:attrNameLst>
                                          <p:attrName>style.visibility</p:attrName>
                                        </p:attrNameLst>
                                      </p:cBhvr>
                                      <p:to>
                                        <p:strVal val="visible"/>
                                      </p:to>
                                    </p:set>
                                    <p:anim calcmode="lin" valueType="num">
                                      <p:cBhvr additive="base">
                                        <p:cTn id="137" dur="500" fill="hold"/>
                                        <p:tgtEl>
                                          <p:spTgt spid="42"/>
                                        </p:tgtEl>
                                        <p:attrNameLst>
                                          <p:attrName>ppt_x</p:attrName>
                                        </p:attrNameLst>
                                      </p:cBhvr>
                                      <p:tavLst>
                                        <p:tav tm="0">
                                          <p:val>
                                            <p:strVal val="#ppt_x"/>
                                          </p:val>
                                        </p:tav>
                                        <p:tav tm="100000">
                                          <p:val>
                                            <p:strVal val="#ppt_x"/>
                                          </p:val>
                                        </p:tav>
                                      </p:tavLst>
                                    </p:anim>
                                    <p:anim calcmode="lin" valueType="num">
                                      <p:cBhvr additive="base">
                                        <p:cTn id="138" dur="500" fill="hold"/>
                                        <p:tgtEl>
                                          <p:spTgt spid="42"/>
                                        </p:tgtEl>
                                        <p:attrNameLst>
                                          <p:attrName>ppt_y</p:attrName>
                                        </p:attrNameLst>
                                      </p:cBhvr>
                                      <p:tavLst>
                                        <p:tav tm="0">
                                          <p:val>
                                            <p:strVal val="0-#ppt_h/2"/>
                                          </p:val>
                                        </p:tav>
                                        <p:tav tm="100000">
                                          <p:val>
                                            <p:strVal val="#ppt_y"/>
                                          </p:val>
                                        </p:tav>
                                      </p:tavLst>
                                    </p:anim>
                                  </p:childTnLst>
                                </p:cTn>
                              </p:par>
                            </p:childTnLst>
                          </p:cTn>
                        </p:par>
                        <p:par>
                          <p:cTn id="139" fill="hold">
                            <p:stCondLst>
                              <p:cond delay="13500"/>
                            </p:stCondLst>
                            <p:childTnLst>
                              <p:par>
                                <p:cTn id="140" presetID="2" presetClass="entr" presetSubtype="1" fill="hold" grpId="0" nodeType="afterEffect">
                                  <p:stCondLst>
                                    <p:cond delay="0"/>
                                  </p:stCondLst>
                                  <p:childTnLst>
                                    <p:set>
                                      <p:cBhvr>
                                        <p:cTn id="141" dur="1" fill="hold">
                                          <p:stCondLst>
                                            <p:cond delay="0"/>
                                          </p:stCondLst>
                                        </p:cTn>
                                        <p:tgtEl>
                                          <p:spTgt spid="43"/>
                                        </p:tgtEl>
                                        <p:attrNameLst>
                                          <p:attrName>style.visibility</p:attrName>
                                        </p:attrNameLst>
                                      </p:cBhvr>
                                      <p:to>
                                        <p:strVal val="visible"/>
                                      </p:to>
                                    </p:set>
                                    <p:anim calcmode="lin" valueType="num">
                                      <p:cBhvr additive="base">
                                        <p:cTn id="142" dur="500" fill="hold"/>
                                        <p:tgtEl>
                                          <p:spTgt spid="43"/>
                                        </p:tgtEl>
                                        <p:attrNameLst>
                                          <p:attrName>ppt_x</p:attrName>
                                        </p:attrNameLst>
                                      </p:cBhvr>
                                      <p:tavLst>
                                        <p:tav tm="0">
                                          <p:val>
                                            <p:strVal val="#ppt_x"/>
                                          </p:val>
                                        </p:tav>
                                        <p:tav tm="100000">
                                          <p:val>
                                            <p:strVal val="#ppt_x"/>
                                          </p:val>
                                        </p:tav>
                                      </p:tavLst>
                                    </p:anim>
                                    <p:anim calcmode="lin" valueType="num">
                                      <p:cBhvr additive="base">
                                        <p:cTn id="143" dur="500" fill="hold"/>
                                        <p:tgtEl>
                                          <p:spTgt spid="43"/>
                                        </p:tgtEl>
                                        <p:attrNameLst>
                                          <p:attrName>ppt_y</p:attrName>
                                        </p:attrNameLst>
                                      </p:cBhvr>
                                      <p:tavLst>
                                        <p:tav tm="0">
                                          <p:val>
                                            <p:strVal val="0-#ppt_h/2"/>
                                          </p:val>
                                        </p:tav>
                                        <p:tav tm="100000">
                                          <p:val>
                                            <p:strVal val="#ppt_y"/>
                                          </p:val>
                                        </p:tav>
                                      </p:tavLst>
                                    </p:anim>
                                  </p:childTnLst>
                                </p:cTn>
                              </p:par>
                            </p:childTnLst>
                          </p:cTn>
                        </p:par>
                        <p:par>
                          <p:cTn id="144" fill="hold">
                            <p:stCondLst>
                              <p:cond delay="14000"/>
                            </p:stCondLst>
                            <p:childTnLst>
                              <p:par>
                                <p:cTn id="145" presetID="2" presetClass="entr" presetSubtype="1" fill="hold" grpId="0" nodeType="afterEffect">
                                  <p:stCondLst>
                                    <p:cond delay="0"/>
                                  </p:stCondLst>
                                  <p:childTnLst>
                                    <p:set>
                                      <p:cBhvr>
                                        <p:cTn id="146" dur="1" fill="hold">
                                          <p:stCondLst>
                                            <p:cond delay="0"/>
                                          </p:stCondLst>
                                        </p:cTn>
                                        <p:tgtEl>
                                          <p:spTgt spid="44"/>
                                        </p:tgtEl>
                                        <p:attrNameLst>
                                          <p:attrName>style.visibility</p:attrName>
                                        </p:attrNameLst>
                                      </p:cBhvr>
                                      <p:to>
                                        <p:strVal val="visible"/>
                                      </p:to>
                                    </p:set>
                                    <p:anim calcmode="lin" valueType="num">
                                      <p:cBhvr additive="base">
                                        <p:cTn id="147" dur="500" fill="hold"/>
                                        <p:tgtEl>
                                          <p:spTgt spid="44"/>
                                        </p:tgtEl>
                                        <p:attrNameLst>
                                          <p:attrName>ppt_x</p:attrName>
                                        </p:attrNameLst>
                                      </p:cBhvr>
                                      <p:tavLst>
                                        <p:tav tm="0">
                                          <p:val>
                                            <p:strVal val="#ppt_x"/>
                                          </p:val>
                                        </p:tav>
                                        <p:tav tm="100000">
                                          <p:val>
                                            <p:strVal val="#ppt_x"/>
                                          </p:val>
                                        </p:tav>
                                      </p:tavLst>
                                    </p:anim>
                                    <p:anim calcmode="lin" valueType="num">
                                      <p:cBhvr additive="base">
                                        <p:cTn id="148" dur="500" fill="hold"/>
                                        <p:tgtEl>
                                          <p:spTgt spid="44"/>
                                        </p:tgtEl>
                                        <p:attrNameLst>
                                          <p:attrName>ppt_y</p:attrName>
                                        </p:attrNameLst>
                                      </p:cBhvr>
                                      <p:tavLst>
                                        <p:tav tm="0">
                                          <p:val>
                                            <p:strVal val="0-#ppt_h/2"/>
                                          </p:val>
                                        </p:tav>
                                        <p:tav tm="100000">
                                          <p:val>
                                            <p:strVal val="#ppt_y"/>
                                          </p:val>
                                        </p:tav>
                                      </p:tavLst>
                                    </p:anim>
                                  </p:childTnLst>
                                </p:cTn>
                              </p:par>
                            </p:childTnLst>
                          </p:cTn>
                        </p:par>
                        <p:par>
                          <p:cTn id="149" fill="hold">
                            <p:stCondLst>
                              <p:cond delay="14500"/>
                            </p:stCondLst>
                            <p:childTnLst>
                              <p:par>
                                <p:cTn id="150" presetID="2" presetClass="entr" presetSubtype="12" fill="hold" grpId="0" nodeType="afterEffect">
                                  <p:stCondLst>
                                    <p:cond delay="0"/>
                                  </p:stCondLst>
                                  <p:childTnLst>
                                    <p:set>
                                      <p:cBhvr>
                                        <p:cTn id="151" dur="1" fill="hold">
                                          <p:stCondLst>
                                            <p:cond delay="0"/>
                                          </p:stCondLst>
                                        </p:cTn>
                                        <p:tgtEl>
                                          <p:spTgt spid="45"/>
                                        </p:tgtEl>
                                        <p:attrNameLst>
                                          <p:attrName>style.visibility</p:attrName>
                                        </p:attrNameLst>
                                      </p:cBhvr>
                                      <p:to>
                                        <p:strVal val="visible"/>
                                      </p:to>
                                    </p:set>
                                    <p:anim calcmode="lin" valueType="num">
                                      <p:cBhvr additive="base">
                                        <p:cTn id="152" dur="500" fill="hold"/>
                                        <p:tgtEl>
                                          <p:spTgt spid="45"/>
                                        </p:tgtEl>
                                        <p:attrNameLst>
                                          <p:attrName>ppt_x</p:attrName>
                                        </p:attrNameLst>
                                      </p:cBhvr>
                                      <p:tavLst>
                                        <p:tav tm="0">
                                          <p:val>
                                            <p:strVal val="0-#ppt_w/2"/>
                                          </p:val>
                                        </p:tav>
                                        <p:tav tm="100000">
                                          <p:val>
                                            <p:strVal val="#ppt_x"/>
                                          </p:val>
                                        </p:tav>
                                      </p:tavLst>
                                    </p:anim>
                                    <p:anim calcmode="lin" valueType="num">
                                      <p:cBhvr additive="base">
                                        <p:cTn id="153" dur="500" fill="hold"/>
                                        <p:tgtEl>
                                          <p:spTgt spid="45"/>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12" fill="hold" grpId="0" nodeType="afterEffect">
                                  <p:stCondLst>
                                    <p:cond delay="0"/>
                                  </p:stCondLst>
                                  <p:childTnLst>
                                    <p:set>
                                      <p:cBhvr>
                                        <p:cTn id="156" dur="1" fill="hold">
                                          <p:stCondLst>
                                            <p:cond delay="0"/>
                                          </p:stCondLst>
                                        </p:cTn>
                                        <p:tgtEl>
                                          <p:spTgt spid="46"/>
                                        </p:tgtEl>
                                        <p:attrNameLst>
                                          <p:attrName>style.visibility</p:attrName>
                                        </p:attrNameLst>
                                      </p:cBhvr>
                                      <p:to>
                                        <p:strVal val="visible"/>
                                      </p:to>
                                    </p:set>
                                    <p:anim calcmode="lin" valueType="num">
                                      <p:cBhvr additive="base">
                                        <p:cTn id="157" dur="500" fill="hold"/>
                                        <p:tgtEl>
                                          <p:spTgt spid="46"/>
                                        </p:tgtEl>
                                        <p:attrNameLst>
                                          <p:attrName>ppt_x</p:attrName>
                                        </p:attrNameLst>
                                      </p:cBhvr>
                                      <p:tavLst>
                                        <p:tav tm="0">
                                          <p:val>
                                            <p:strVal val="0-#ppt_w/2"/>
                                          </p:val>
                                        </p:tav>
                                        <p:tav tm="100000">
                                          <p:val>
                                            <p:strVal val="#ppt_x"/>
                                          </p:val>
                                        </p:tav>
                                      </p:tavLst>
                                    </p:anim>
                                    <p:anim calcmode="lin" valueType="num">
                                      <p:cBhvr additive="base">
                                        <p:cTn id="158" dur="500" fill="hold"/>
                                        <p:tgtEl>
                                          <p:spTgt spid="46"/>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12" fill="hold" grpId="0" nodeType="afterEffect">
                                  <p:stCondLst>
                                    <p:cond delay="0"/>
                                  </p:stCondLst>
                                  <p:childTnLst>
                                    <p:set>
                                      <p:cBhvr>
                                        <p:cTn id="161" dur="1" fill="hold">
                                          <p:stCondLst>
                                            <p:cond delay="0"/>
                                          </p:stCondLst>
                                        </p:cTn>
                                        <p:tgtEl>
                                          <p:spTgt spid="47"/>
                                        </p:tgtEl>
                                        <p:attrNameLst>
                                          <p:attrName>style.visibility</p:attrName>
                                        </p:attrNameLst>
                                      </p:cBhvr>
                                      <p:to>
                                        <p:strVal val="visible"/>
                                      </p:to>
                                    </p:set>
                                    <p:anim calcmode="lin" valueType="num">
                                      <p:cBhvr additive="base">
                                        <p:cTn id="162" dur="500" fill="hold"/>
                                        <p:tgtEl>
                                          <p:spTgt spid="47"/>
                                        </p:tgtEl>
                                        <p:attrNameLst>
                                          <p:attrName>ppt_x</p:attrName>
                                        </p:attrNameLst>
                                      </p:cBhvr>
                                      <p:tavLst>
                                        <p:tav tm="0">
                                          <p:val>
                                            <p:strVal val="0-#ppt_w/2"/>
                                          </p:val>
                                        </p:tav>
                                        <p:tav tm="100000">
                                          <p:val>
                                            <p:strVal val="#ppt_x"/>
                                          </p:val>
                                        </p:tav>
                                      </p:tavLst>
                                    </p:anim>
                                    <p:anim calcmode="lin" valueType="num">
                                      <p:cBhvr additive="base">
                                        <p:cTn id="163" dur="500" fill="hold"/>
                                        <p:tgtEl>
                                          <p:spTgt spid="47"/>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1" fill="hold" grpId="0" nodeType="afterEffect">
                                  <p:stCondLst>
                                    <p:cond delay="0"/>
                                  </p:stCondLst>
                                  <p:childTnLst>
                                    <p:set>
                                      <p:cBhvr>
                                        <p:cTn id="166" dur="1" fill="hold">
                                          <p:stCondLst>
                                            <p:cond delay="0"/>
                                          </p:stCondLst>
                                        </p:cTn>
                                        <p:tgtEl>
                                          <p:spTgt spid="48"/>
                                        </p:tgtEl>
                                        <p:attrNameLst>
                                          <p:attrName>style.visibility</p:attrName>
                                        </p:attrNameLst>
                                      </p:cBhvr>
                                      <p:to>
                                        <p:strVal val="visible"/>
                                      </p:to>
                                    </p:set>
                                    <p:anim calcmode="lin" valueType="num">
                                      <p:cBhvr additive="base">
                                        <p:cTn id="167" dur="500" fill="hold"/>
                                        <p:tgtEl>
                                          <p:spTgt spid="48"/>
                                        </p:tgtEl>
                                        <p:attrNameLst>
                                          <p:attrName>ppt_x</p:attrName>
                                        </p:attrNameLst>
                                      </p:cBhvr>
                                      <p:tavLst>
                                        <p:tav tm="0">
                                          <p:val>
                                            <p:strVal val="#ppt_x"/>
                                          </p:val>
                                        </p:tav>
                                        <p:tav tm="100000">
                                          <p:val>
                                            <p:strVal val="#ppt_x"/>
                                          </p:val>
                                        </p:tav>
                                      </p:tavLst>
                                    </p:anim>
                                    <p:anim calcmode="lin" valueType="num">
                                      <p:cBhvr additive="base">
                                        <p:cTn id="168" dur="500" fill="hold"/>
                                        <p:tgtEl>
                                          <p:spTgt spid="48"/>
                                        </p:tgtEl>
                                        <p:attrNameLst>
                                          <p:attrName>ppt_y</p:attrName>
                                        </p:attrNameLst>
                                      </p:cBhvr>
                                      <p:tavLst>
                                        <p:tav tm="0">
                                          <p:val>
                                            <p:strVal val="0-#ppt_h/2"/>
                                          </p:val>
                                        </p:tav>
                                        <p:tav tm="100000">
                                          <p:val>
                                            <p:strVal val="#ppt_y"/>
                                          </p:val>
                                        </p:tav>
                                      </p:tavLst>
                                    </p:anim>
                                  </p:childTnLst>
                                </p:cTn>
                              </p:par>
                            </p:childTnLst>
                          </p:cTn>
                        </p:par>
                        <p:par>
                          <p:cTn id="169" fill="hold">
                            <p:stCondLst>
                              <p:cond delay="16500"/>
                            </p:stCondLst>
                            <p:childTnLst>
                              <p:par>
                                <p:cTn id="170" presetID="2" presetClass="entr" presetSubtype="6" fill="hold" grpId="0" nodeType="afterEffect">
                                  <p:stCondLst>
                                    <p:cond delay="0"/>
                                  </p:stCondLst>
                                  <p:childTnLst>
                                    <p:set>
                                      <p:cBhvr>
                                        <p:cTn id="171" dur="1" fill="hold">
                                          <p:stCondLst>
                                            <p:cond delay="0"/>
                                          </p:stCondLst>
                                        </p:cTn>
                                        <p:tgtEl>
                                          <p:spTgt spid="49"/>
                                        </p:tgtEl>
                                        <p:attrNameLst>
                                          <p:attrName>style.visibility</p:attrName>
                                        </p:attrNameLst>
                                      </p:cBhvr>
                                      <p:to>
                                        <p:strVal val="visible"/>
                                      </p:to>
                                    </p:set>
                                    <p:anim calcmode="lin" valueType="num">
                                      <p:cBhvr additive="base">
                                        <p:cTn id="172" dur="500" fill="hold"/>
                                        <p:tgtEl>
                                          <p:spTgt spid="49"/>
                                        </p:tgtEl>
                                        <p:attrNameLst>
                                          <p:attrName>ppt_x</p:attrName>
                                        </p:attrNameLst>
                                      </p:cBhvr>
                                      <p:tavLst>
                                        <p:tav tm="0">
                                          <p:val>
                                            <p:strVal val="1+#ppt_w/2"/>
                                          </p:val>
                                        </p:tav>
                                        <p:tav tm="100000">
                                          <p:val>
                                            <p:strVal val="#ppt_x"/>
                                          </p:val>
                                        </p:tav>
                                      </p:tavLst>
                                    </p:anim>
                                    <p:anim calcmode="lin" valueType="num">
                                      <p:cBhvr additive="base">
                                        <p:cTn id="173" dur="500" fill="hold"/>
                                        <p:tgtEl>
                                          <p:spTgt spid="49"/>
                                        </p:tgtEl>
                                        <p:attrNameLst>
                                          <p:attrName>ppt_y</p:attrName>
                                        </p:attrNameLst>
                                      </p:cBhvr>
                                      <p:tavLst>
                                        <p:tav tm="0">
                                          <p:val>
                                            <p:strVal val="1+#ppt_h/2"/>
                                          </p:val>
                                        </p:tav>
                                        <p:tav tm="100000">
                                          <p:val>
                                            <p:strVal val="#ppt_y"/>
                                          </p:val>
                                        </p:tav>
                                      </p:tavLst>
                                    </p:anim>
                                  </p:childTnLst>
                                </p:cTn>
                              </p:par>
                            </p:childTnLst>
                          </p:cTn>
                        </p:par>
                        <p:par>
                          <p:cTn id="174" fill="hold">
                            <p:stCondLst>
                              <p:cond delay="17000"/>
                            </p:stCondLst>
                            <p:childTnLst>
                              <p:par>
                                <p:cTn id="175" presetID="2" presetClass="entr" presetSubtype="1" fill="hold" grpId="0" nodeType="afterEffect">
                                  <p:stCondLst>
                                    <p:cond delay="0"/>
                                  </p:stCondLst>
                                  <p:childTnLst>
                                    <p:set>
                                      <p:cBhvr>
                                        <p:cTn id="176" dur="1" fill="hold">
                                          <p:stCondLst>
                                            <p:cond delay="0"/>
                                          </p:stCondLst>
                                        </p:cTn>
                                        <p:tgtEl>
                                          <p:spTgt spid="50"/>
                                        </p:tgtEl>
                                        <p:attrNameLst>
                                          <p:attrName>style.visibility</p:attrName>
                                        </p:attrNameLst>
                                      </p:cBhvr>
                                      <p:to>
                                        <p:strVal val="visible"/>
                                      </p:to>
                                    </p:set>
                                    <p:anim calcmode="lin" valueType="num">
                                      <p:cBhvr additive="base">
                                        <p:cTn id="177" dur="500" fill="hold"/>
                                        <p:tgtEl>
                                          <p:spTgt spid="50"/>
                                        </p:tgtEl>
                                        <p:attrNameLst>
                                          <p:attrName>ppt_x</p:attrName>
                                        </p:attrNameLst>
                                      </p:cBhvr>
                                      <p:tavLst>
                                        <p:tav tm="0">
                                          <p:val>
                                            <p:strVal val="#ppt_x"/>
                                          </p:val>
                                        </p:tav>
                                        <p:tav tm="100000">
                                          <p:val>
                                            <p:strVal val="#ppt_x"/>
                                          </p:val>
                                        </p:tav>
                                      </p:tavLst>
                                    </p:anim>
                                    <p:anim calcmode="lin" valueType="num">
                                      <p:cBhvr additive="base">
                                        <p:cTn id="178" dur="500" fill="hold"/>
                                        <p:tgtEl>
                                          <p:spTgt spid="50"/>
                                        </p:tgtEl>
                                        <p:attrNameLst>
                                          <p:attrName>ppt_y</p:attrName>
                                        </p:attrNameLst>
                                      </p:cBhvr>
                                      <p:tavLst>
                                        <p:tav tm="0">
                                          <p:val>
                                            <p:strVal val="0-#ppt_h/2"/>
                                          </p:val>
                                        </p:tav>
                                        <p:tav tm="100000">
                                          <p:val>
                                            <p:strVal val="#ppt_y"/>
                                          </p:val>
                                        </p:tav>
                                      </p:tavLst>
                                    </p:anim>
                                  </p:childTnLst>
                                </p:cTn>
                              </p:par>
                            </p:childTnLst>
                          </p:cTn>
                        </p:par>
                        <p:par>
                          <p:cTn id="179" fill="hold">
                            <p:stCondLst>
                              <p:cond delay="17500"/>
                            </p:stCondLst>
                            <p:childTnLst>
                              <p:par>
                                <p:cTn id="180" presetID="2" presetClass="entr" presetSubtype="1" fill="hold" grpId="0" nodeType="afterEffect">
                                  <p:stCondLst>
                                    <p:cond delay="0"/>
                                  </p:stCondLst>
                                  <p:childTnLst>
                                    <p:set>
                                      <p:cBhvr>
                                        <p:cTn id="181" dur="1" fill="hold">
                                          <p:stCondLst>
                                            <p:cond delay="0"/>
                                          </p:stCondLst>
                                        </p:cTn>
                                        <p:tgtEl>
                                          <p:spTgt spid="51"/>
                                        </p:tgtEl>
                                        <p:attrNameLst>
                                          <p:attrName>style.visibility</p:attrName>
                                        </p:attrNameLst>
                                      </p:cBhvr>
                                      <p:to>
                                        <p:strVal val="visible"/>
                                      </p:to>
                                    </p:set>
                                    <p:anim calcmode="lin" valueType="num">
                                      <p:cBhvr additive="base">
                                        <p:cTn id="182" dur="500" fill="hold"/>
                                        <p:tgtEl>
                                          <p:spTgt spid="51"/>
                                        </p:tgtEl>
                                        <p:attrNameLst>
                                          <p:attrName>ppt_x</p:attrName>
                                        </p:attrNameLst>
                                      </p:cBhvr>
                                      <p:tavLst>
                                        <p:tav tm="0">
                                          <p:val>
                                            <p:strVal val="#ppt_x"/>
                                          </p:val>
                                        </p:tav>
                                        <p:tav tm="100000">
                                          <p:val>
                                            <p:strVal val="#ppt_x"/>
                                          </p:val>
                                        </p:tav>
                                      </p:tavLst>
                                    </p:anim>
                                    <p:anim calcmode="lin" valueType="num">
                                      <p:cBhvr additive="base">
                                        <p:cTn id="183" dur="5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animBg="1"/>
      <p:bldP spid="16" grpId="0" animBg="1"/>
      <p:bldP spid="17" grpId="0" animBg="1"/>
      <p:bldP spid="18" grpId="0" animBg="1"/>
      <p:bldP spid="22" grpId="0" animBg="1"/>
      <p:bldP spid="23"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869"/>
            <a:ext cx="9144000" cy="3571875"/>
          </a:xfrm>
          <a:prstGeom prst="rect">
            <a:avLst/>
          </a:prstGeom>
        </p:spPr>
      </p:pic>
      <p:sp>
        <p:nvSpPr>
          <p:cNvPr id="9" name="矩形 8"/>
          <p:cNvSpPr/>
          <p:nvPr/>
        </p:nvSpPr>
        <p:spPr>
          <a:xfrm>
            <a:off x="0" y="3571875"/>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31748" name="矩形 11"/>
          <p:cNvSpPr>
            <a:spLocks noChangeArrowheads="1"/>
          </p:cNvSpPr>
          <p:nvPr/>
        </p:nvSpPr>
        <p:spPr bwMode="auto">
          <a:xfrm>
            <a:off x="285750" y="214313"/>
            <a:ext cx="15319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3200">
                <a:solidFill>
                  <a:srgbClr val="FFFF00"/>
                </a:solidFill>
              </a:rPr>
              <a:t>TYPICAL</a:t>
            </a:r>
            <a:endParaRPr lang="zh-CN" altLang="en-US" sz="3200">
              <a:solidFill>
                <a:srgbClr val="FFFF00"/>
              </a:solidFill>
            </a:endParaRPr>
          </a:p>
        </p:txBody>
      </p:sp>
      <p:sp>
        <p:nvSpPr>
          <p:cNvPr id="31749" name="矩形 12"/>
          <p:cNvSpPr>
            <a:spLocks noChangeArrowheads="1"/>
          </p:cNvSpPr>
          <p:nvPr/>
        </p:nvSpPr>
        <p:spPr bwMode="auto">
          <a:xfrm>
            <a:off x="285750" y="642938"/>
            <a:ext cx="3759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4800">
                <a:solidFill>
                  <a:srgbClr val="FFFF00"/>
                </a:solidFill>
              </a:rPr>
              <a:t>PROJECT CASE</a:t>
            </a:r>
            <a:endParaRPr lang="zh-CN" altLang="en-US" sz="4800">
              <a:solidFill>
                <a:srgbClr val="FFFF00"/>
              </a:solidFill>
            </a:endParaRPr>
          </a:p>
        </p:txBody>
      </p:sp>
      <p:sp>
        <p:nvSpPr>
          <p:cNvPr id="31750" name="矩形 13"/>
          <p:cNvSpPr>
            <a:spLocks noChangeArrowheads="1"/>
          </p:cNvSpPr>
          <p:nvPr/>
        </p:nvSpPr>
        <p:spPr bwMode="auto">
          <a:xfrm>
            <a:off x="285750" y="1357313"/>
            <a:ext cx="44246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dirty="0">
                <a:solidFill>
                  <a:schemeClr val="bg1"/>
                </a:solidFill>
                <a:latin typeface="微软雅黑" pitchFamily="34" charset="-122"/>
                <a:ea typeface="微软雅黑" pitchFamily="34" charset="-122"/>
              </a:rPr>
              <a:t>典型项目</a:t>
            </a:r>
            <a:r>
              <a:rPr lang="zh-CN" altLang="en-US" sz="2400" dirty="0" smtClean="0">
                <a:solidFill>
                  <a:schemeClr val="bg1"/>
                </a:solidFill>
                <a:latin typeface="微软雅黑" pitchFamily="34" charset="-122"/>
                <a:ea typeface="微软雅黑" pitchFamily="34" charset="-122"/>
              </a:rPr>
              <a:t>案例 </a:t>
            </a:r>
            <a:endParaRPr lang="en-US" altLang="zh-CN" sz="2400" dirty="0" smtClean="0">
              <a:solidFill>
                <a:schemeClr val="bg1"/>
              </a:solidFill>
              <a:latin typeface="微软雅黑" pitchFamily="34" charset="-122"/>
              <a:ea typeface="微软雅黑" pitchFamily="34" charset="-122"/>
            </a:endParaRPr>
          </a:p>
          <a:p>
            <a:r>
              <a:rPr lang="en-US" altLang="zh-CN" sz="2400" dirty="0" smtClean="0">
                <a:solidFill>
                  <a:schemeClr val="bg1"/>
                </a:solidFill>
                <a:latin typeface="微软雅黑" pitchFamily="34" charset="-122"/>
                <a:ea typeface="微软雅黑" pitchFamily="34" charset="-122"/>
              </a:rPr>
              <a:t>&gt;&gt; </a:t>
            </a:r>
            <a:r>
              <a:rPr lang="zh-CN" altLang="en-US" sz="2400" dirty="0" smtClean="0">
                <a:solidFill>
                  <a:schemeClr val="bg1"/>
                </a:solidFill>
                <a:latin typeface="微软雅黑" pitchFamily="34" charset="-122"/>
                <a:ea typeface="微软雅黑" pitchFamily="34" charset="-122"/>
              </a:rPr>
              <a:t>长江口</a:t>
            </a:r>
            <a:r>
              <a:rPr lang="zh-CN" altLang="en-US" sz="2400" dirty="0">
                <a:solidFill>
                  <a:schemeClr val="bg1"/>
                </a:solidFill>
                <a:latin typeface="微软雅黑" pitchFamily="34" charset="-122"/>
                <a:ea typeface="微软雅黑" pitchFamily="34" charset="-122"/>
              </a:rPr>
              <a:t>北斗连续运行参考站</a:t>
            </a:r>
            <a:endParaRPr lang="zh-CN" altLang="en-US" sz="2400" dirty="0">
              <a:solidFill>
                <a:schemeClr val="bg1"/>
              </a:solidFill>
              <a:latin typeface="微软雅黑" pitchFamily="34" charset="-122"/>
              <a:ea typeface="微软雅黑" pitchFamily="34" charset="-122"/>
            </a:endParaRPr>
          </a:p>
        </p:txBody>
      </p:sp>
      <p:sp>
        <p:nvSpPr>
          <p:cNvPr id="16" name="椭圆 15"/>
          <p:cNvSpPr/>
          <p:nvPr/>
        </p:nvSpPr>
        <p:spPr>
          <a:xfrm>
            <a:off x="165100" y="1365250"/>
            <a:ext cx="3240088" cy="190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4009" y="858011"/>
            <a:ext cx="4499992" cy="5999989"/>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6926" t="11151" r="5113" b="16400"/>
          <a:stretch>
            <a:fillRect/>
          </a:stretch>
        </p:blipFill>
        <p:spPr>
          <a:xfrm>
            <a:off x="-17052" y="3643313"/>
            <a:ext cx="4661060" cy="3248617"/>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3571875"/>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31747" name="Picture 2" descr="D:\1素材\科技素材\行业应用素材\20087228379227_2[1].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1275" y="0"/>
            <a:ext cx="9185275"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矩形 11"/>
          <p:cNvSpPr>
            <a:spLocks noChangeArrowheads="1"/>
          </p:cNvSpPr>
          <p:nvPr/>
        </p:nvSpPr>
        <p:spPr bwMode="auto">
          <a:xfrm>
            <a:off x="285750" y="214313"/>
            <a:ext cx="15319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3200">
                <a:solidFill>
                  <a:srgbClr val="FFFF00"/>
                </a:solidFill>
              </a:rPr>
              <a:t>TYPICAL</a:t>
            </a:r>
            <a:endParaRPr lang="zh-CN" altLang="en-US" sz="3200">
              <a:solidFill>
                <a:srgbClr val="FFFF00"/>
              </a:solidFill>
            </a:endParaRPr>
          </a:p>
        </p:txBody>
      </p:sp>
      <p:sp>
        <p:nvSpPr>
          <p:cNvPr id="31749" name="矩形 12"/>
          <p:cNvSpPr>
            <a:spLocks noChangeArrowheads="1"/>
          </p:cNvSpPr>
          <p:nvPr/>
        </p:nvSpPr>
        <p:spPr bwMode="auto">
          <a:xfrm>
            <a:off x="285750" y="642938"/>
            <a:ext cx="3759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4800">
                <a:solidFill>
                  <a:srgbClr val="FFFF00"/>
                </a:solidFill>
              </a:rPr>
              <a:t>PROJECT CASE</a:t>
            </a:r>
            <a:endParaRPr lang="zh-CN" altLang="en-US" sz="4800">
              <a:solidFill>
                <a:srgbClr val="FFFF00"/>
              </a:solidFill>
            </a:endParaRPr>
          </a:p>
        </p:txBody>
      </p:sp>
      <p:sp>
        <p:nvSpPr>
          <p:cNvPr id="31750" name="矩形 13"/>
          <p:cNvSpPr>
            <a:spLocks noChangeArrowheads="1"/>
          </p:cNvSpPr>
          <p:nvPr/>
        </p:nvSpPr>
        <p:spPr bwMode="auto">
          <a:xfrm>
            <a:off x="285750" y="1357313"/>
            <a:ext cx="44246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dirty="0">
                <a:solidFill>
                  <a:schemeClr val="bg1"/>
                </a:solidFill>
                <a:latin typeface="微软雅黑" pitchFamily="34" charset="-122"/>
                <a:ea typeface="微软雅黑" pitchFamily="34" charset="-122"/>
              </a:rPr>
              <a:t>典型项目</a:t>
            </a:r>
            <a:r>
              <a:rPr lang="zh-CN" altLang="en-US" sz="2400" dirty="0" smtClean="0">
                <a:solidFill>
                  <a:schemeClr val="bg1"/>
                </a:solidFill>
                <a:latin typeface="微软雅黑" pitchFamily="34" charset="-122"/>
                <a:ea typeface="微软雅黑" pitchFamily="34" charset="-122"/>
              </a:rPr>
              <a:t>案例 </a:t>
            </a:r>
            <a:endParaRPr lang="en-US" altLang="zh-CN" sz="2400" dirty="0" smtClean="0">
              <a:solidFill>
                <a:schemeClr val="bg1"/>
              </a:solidFill>
              <a:latin typeface="微软雅黑" pitchFamily="34" charset="-122"/>
              <a:ea typeface="微软雅黑" pitchFamily="34" charset="-122"/>
            </a:endParaRPr>
          </a:p>
          <a:p>
            <a:r>
              <a:rPr lang="en-US" altLang="zh-CN" sz="2400" dirty="0" smtClean="0">
                <a:solidFill>
                  <a:schemeClr val="bg1"/>
                </a:solidFill>
                <a:latin typeface="微软雅黑" pitchFamily="34" charset="-122"/>
                <a:ea typeface="微软雅黑" pitchFamily="34" charset="-122"/>
              </a:rPr>
              <a:t>&gt;&gt; </a:t>
            </a:r>
            <a:r>
              <a:rPr lang="zh-CN" altLang="en-US" sz="2400" dirty="0" smtClean="0">
                <a:solidFill>
                  <a:schemeClr val="bg1"/>
                </a:solidFill>
                <a:latin typeface="微软雅黑" pitchFamily="34" charset="-122"/>
                <a:ea typeface="微软雅黑" pitchFamily="34" charset="-122"/>
              </a:rPr>
              <a:t>东海</a:t>
            </a:r>
            <a:r>
              <a:rPr lang="zh-CN" altLang="en-US" sz="2400" dirty="0">
                <a:solidFill>
                  <a:schemeClr val="bg1"/>
                </a:solidFill>
                <a:latin typeface="微软雅黑" pitchFamily="34" charset="-122"/>
                <a:ea typeface="微软雅黑" pitchFamily="34" charset="-122"/>
              </a:rPr>
              <a:t>差分北斗</a:t>
            </a:r>
            <a:r>
              <a:rPr lang="zh-CN" altLang="en-US" sz="2400" dirty="0" smtClean="0">
                <a:solidFill>
                  <a:schemeClr val="bg1"/>
                </a:solidFill>
                <a:latin typeface="微软雅黑" pitchFamily="34" charset="-122"/>
                <a:ea typeface="微软雅黑" pitchFamily="34" charset="-122"/>
              </a:rPr>
              <a:t>卫星导航系统</a:t>
            </a:r>
            <a:endParaRPr lang="en-US" altLang="zh-CN" sz="2400" dirty="0" smtClean="0">
              <a:solidFill>
                <a:schemeClr val="bg1"/>
              </a:solidFill>
              <a:latin typeface="微软雅黑" pitchFamily="34" charset="-122"/>
              <a:ea typeface="微软雅黑" pitchFamily="34" charset="-122"/>
            </a:endParaRPr>
          </a:p>
          <a:p>
            <a:r>
              <a:rPr lang="zh-CN" altLang="en-US" sz="2400" dirty="0" smtClean="0">
                <a:solidFill>
                  <a:schemeClr val="bg1"/>
                </a:solidFill>
                <a:latin typeface="微软雅黑" pitchFamily="34" charset="-122"/>
                <a:ea typeface="微软雅黑" pitchFamily="34" charset="-122"/>
              </a:rPr>
              <a:t>（</a:t>
            </a:r>
            <a:r>
              <a:rPr lang="en-US" altLang="zh-CN" sz="2400" dirty="0" smtClean="0">
                <a:solidFill>
                  <a:schemeClr val="bg1"/>
                </a:solidFill>
                <a:latin typeface="微软雅黑" pitchFamily="34" charset="-122"/>
                <a:ea typeface="微软雅黑" pitchFamily="34" charset="-122"/>
              </a:rPr>
              <a:t>RBN-DBDS</a:t>
            </a:r>
            <a:r>
              <a:rPr lang="zh-CN" altLang="en-US" sz="2400" dirty="0">
                <a:solidFill>
                  <a:schemeClr val="bg1"/>
                </a:solidFill>
                <a:latin typeface="微软雅黑" pitchFamily="34" charset="-122"/>
                <a:ea typeface="微软雅黑" pitchFamily="34" charset="-122"/>
              </a:rPr>
              <a:t>）</a:t>
            </a:r>
            <a:endParaRPr lang="zh-CN" altLang="en-US" sz="2400" dirty="0">
              <a:solidFill>
                <a:schemeClr val="bg1"/>
              </a:solidFill>
              <a:latin typeface="微软雅黑" pitchFamily="34" charset="-122"/>
              <a:ea typeface="微软雅黑" pitchFamily="34" charset="-122"/>
            </a:endParaRPr>
          </a:p>
        </p:txBody>
      </p:sp>
      <p:sp>
        <p:nvSpPr>
          <p:cNvPr id="15" name="矩形 14"/>
          <p:cNvSpPr/>
          <p:nvPr/>
        </p:nvSpPr>
        <p:spPr>
          <a:xfrm>
            <a:off x="214313" y="4286250"/>
            <a:ext cx="5786437" cy="1477328"/>
          </a:xfrm>
          <a:prstGeom prst="rect">
            <a:avLst/>
          </a:prstGeom>
        </p:spPr>
        <p:txBody>
          <a:bodyPr>
            <a:spAutoFit/>
          </a:bodyPr>
          <a:lstStyle/>
          <a:p>
            <a:pPr>
              <a:lnSpc>
                <a:spcPct val="150000"/>
              </a:lnSpc>
              <a:spcBef>
                <a:spcPts val="0"/>
              </a:spcBef>
              <a:spcAft>
                <a:spcPts val="0"/>
              </a:spcAft>
              <a:defRPr/>
            </a:pPr>
            <a:r>
              <a:rPr lang="zh-CN" altLang="en-US" sz="2000" dirty="0">
                <a:solidFill>
                  <a:schemeClr val="tx1">
                    <a:lumMod val="50000"/>
                    <a:lumOff val="50000"/>
                  </a:schemeClr>
                </a:solidFill>
                <a:latin typeface="微软雅黑" pitchFamily="34" charset="-122"/>
                <a:ea typeface="微软雅黑" pitchFamily="34" charset="-122"/>
              </a:rPr>
              <a:t>司南导航为</a:t>
            </a:r>
            <a:r>
              <a:rPr lang="zh-CN" altLang="en-US" sz="2000" b="1" dirty="0">
                <a:solidFill>
                  <a:schemeClr val="tx1">
                    <a:lumMod val="50000"/>
                    <a:lumOff val="50000"/>
                  </a:schemeClr>
                </a:solidFill>
                <a:latin typeface="微软雅黑" pitchFamily="34" charset="-122"/>
                <a:ea typeface="微软雅黑" pitchFamily="34" charset="-122"/>
              </a:rPr>
              <a:t>全球首座北斗和</a:t>
            </a:r>
            <a:r>
              <a:rPr lang="en-US" altLang="zh-CN" sz="2000" b="1" dirty="0">
                <a:solidFill>
                  <a:schemeClr val="tx1">
                    <a:lumMod val="50000"/>
                    <a:lumOff val="50000"/>
                  </a:schemeClr>
                </a:solidFill>
                <a:latin typeface="微软雅黑" pitchFamily="34" charset="-122"/>
                <a:ea typeface="微软雅黑" pitchFamily="34" charset="-122"/>
              </a:rPr>
              <a:t>GPS</a:t>
            </a:r>
            <a:r>
              <a:rPr lang="zh-CN" altLang="en-US" sz="2000" b="1" dirty="0">
                <a:solidFill>
                  <a:schemeClr val="tx1">
                    <a:lumMod val="50000"/>
                    <a:lumOff val="50000"/>
                  </a:schemeClr>
                </a:solidFill>
                <a:latin typeface="微软雅黑" pitchFamily="34" charset="-122"/>
                <a:ea typeface="微软雅黑" pitchFamily="34" charset="-122"/>
              </a:rPr>
              <a:t>双模差分</a:t>
            </a:r>
            <a:r>
              <a:rPr lang="en-US" altLang="zh-CN" sz="2000" b="1" dirty="0">
                <a:solidFill>
                  <a:schemeClr val="tx1">
                    <a:lumMod val="50000"/>
                    <a:lumOff val="50000"/>
                  </a:schemeClr>
                </a:solidFill>
                <a:latin typeface="微软雅黑" pitchFamily="34" charset="-122"/>
                <a:ea typeface="微软雅黑" pitchFamily="34" charset="-122"/>
              </a:rPr>
              <a:t>GNSS</a:t>
            </a:r>
            <a:r>
              <a:rPr lang="zh-CN" altLang="en-US" sz="2000" b="1" dirty="0">
                <a:solidFill>
                  <a:schemeClr val="tx1">
                    <a:lumMod val="50000"/>
                    <a:lumOff val="50000"/>
                  </a:schemeClr>
                </a:solidFill>
                <a:latin typeface="微软雅黑" pitchFamily="34" charset="-122"/>
                <a:ea typeface="微软雅黑" pitchFamily="34" charset="-122"/>
              </a:rPr>
              <a:t>基准站</a:t>
            </a:r>
            <a:r>
              <a:rPr lang="zh-CN" altLang="en-US" sz="2000" dirty="0">
                <a:solidFill>
                  <a:schemeClr val="tx1">
                    <a:lumMod val="50000"/>
                    <a:lumOff val="50000"/>
                  </a:schemeClr>
                </a:solidFill>
                <a:latin typeface="微软雅黑" pitchFamily="34" charset="-122"/>
                <a:ea typeface="微软雅黑" pitchFamily="34" charset="-122"/>
              </a:rPr>
              <a:t>提供高</a:t>
            </a:r>
            <a:r>
              <a:rPr lang="zh-CN" altLang="en-US" sz="2000" dirty="0" smtClean="0">
                <a:solidFill>
                  <a:schemeClr val="tx1">
                    <a:lumMod val="50000"/>
                    <a:lumOff val="50000"/>
                  </a:schemeClr>
                </a:solidFill>
                <a:latin typeface="微软雅黑" pitchFamily="34" charset="-122"/>
                <a:ea typeface="微软雅黑" pitchFamily="34" charset="-122"/>
              </a:rPr>
              <a:t>精度模块（板卡），</a:t>
            </a:r>
            <a:r>
              <a:rPr lang="zh-CN" altLang="en-US" sz="2000" dirty="0">
                <a:solidFill>
                  <a:schemeClr val="tx1">
                    <a:lumMod val="50000"/>
                    <a:lumOff val="50000"/>
                  </a:schemeClr>
                </a:solidFill>
                <a:latin typeface="微软雅黑" pitchFamily="34" charset="-122"/>
                <a:ea typeface="微软雅黑" pitchFamily="34" charset="-122"/>
              </a:rPr>
              <a:t>提高精度</a:t>
            </a:r>
            <a:r>
              <a:rPr lang="zh-CN" altLang="en-US" sz="2000" dirty="0" smtClean="0">
                <a:solidFill>
                  <a:schemeClr val="tx1">
                    <a:lumMod val="50000"/>
                    <a:lumOff val="50000"/>
                  </a:schemeClr>
                </a:solidFill>
                <a:latin typeface="微软雅黑" pitchFamily="34" charset="-122"/>
                <a:ea typeface="微软雅黑" pitchFamily="34" charset="-122"/>
              </a:rPr>
              <a:t>至亚米级</a:t>
            </a:r>
            <a:r>
              <a:rPr lang="zh-CN" altLang="en-US" sz="2000" dirty="0">
                <a:solidFill>
                  <a:schemeClr val="tx1">
                    <a:lumMod val="50000"/>
                    <a:lumOff val="50000"/>
                  </a:schemeClr>
                </a:solidFill>
                <a:latin typeface="微软雅黑" pitchFamily="34" charset="-122"/>
                <a:ea typeface="微软雅黑" pitchFamily="34" charset="-122"/>
              </a:rPr>
              <a:t>，标志着我国在北斗系统海上应用方面取得重大突破。</a:t>
            </a:r>
            <a:endParaRPr lang="zh-CN" altLang="en-US" sz="2000" dirty="0">
              <a:solidFill>
                <a:schemeClr val="tx1">
                  <a:lumMod val="50000"/>
                  <a:lumOff val="50000"/>
                </a:schemeClr>
              </a:solidFill>
              <a:latin typeface="微软雅黑" pitchFamily="34" charset="-122"/>
              <a:ea typeface="微软雅黑" pitchFamily="34" charset="-122"/>
            </a:endParaRPr>
          </a:p>
        </p:txBody>
      </p:sp>
      <p:sp>
        <p:nvSpPr>
          <p:cNvPr id="8" name="椭圆 7"/>
          <p:cNvSpPr/>
          <p:nvPr/>
        </p:nvSpPr>
        <p:spPr>
          <a:xfrm>
            <a:off x="6012160" y="3717032"/>
            <a:ext cx="3035746" cy="2883744"/>
          </a:xfrm>
          <a:prstGeom prst="ellipse">
            <a:avLst/>
          </a:prstGeom>
          <a:blipFill>
            <a:blip r:embed="rId2" cstate="email"/>
            <a:stretch>
              <a:fillRect/>
            </a:stretch>
          </a:blipFill>
          <a:ln w="635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7" name="椭圆 6"/>
          <p:cNvSpPr/>
          <p:nvPr/>
        </p:nvSpPr>
        <p:spPr>
          <a:xfrm>
            <a:off x="6105818" y="642938"/>
            <a:ext cx="2930678" cy="2883020"/>
          </a:xfrm>
          <a:prstGeom prst="ellipse">
            <a:avLst/>
          </a:prstGeom>
          <a:blipFill dpi="0" rotWithShape="1">
            <a:blip r:embed="rId3" cstate="email"/>
            <a:srcRect/>
            <a:stretch>
              <a:fillRect t="1000"/>
            </a:stretch>
          </a:blipFill>
          <a:ln w="635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16" name="椭圆 15"/>
          <p:cNvSpPr/>
          <p:nvPr/>
        </p:nvSpPr>
        <p:spPr>
          <a:xfrm>
            <a:off x="165100" y="1365250"/>
            <a:ext cx="3240088" cy="190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1487"/>
            <a:ext cx="9144000" cy="3583362"/>
          </a:xfrm>
          <a:prstGeom prst="rect">
            <a:avLst/>
          </a:prstGeom>
        </p:spPr>
      </p:pic>
      <p:sp>
        <p:nvSpPr>
          <p:cNvPr id="9" name="矩形 8"/>
          <p:cNvSpPr/>
          <p:nvPr/>
        </p:nvSpPr>
        <p:spPr>
          <a:xfrm>
            <a:off x="0" y="3571875"/>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31748" name="矩形 11"/>
          <p:cNvSpPr>
            <a:spLocks noChangeArrowheads="1"/>
          </p:cNvSpPr>
          <p:nvPr/>
        </p:nvSpPr>
        <p:spPr bwMode="auto">
          <a:xfrm>
            <a:off x="285750" y="214313"/>
            <a:ext cx="15319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3200">
                <a:solidFill>
                  <a:srgbClr val="FFFF00"/>
                </a:solidFill>
              </a:rPr>
              <a:t>TYPICAL</a:t>
            </a:r>
            <a:endParaRPr lang="zh-CN" altLang="en-US" sz="3200">
              <a:solidFill>
                <a:srgbClr val="FFFF00"/>
              </a:solidFill>
            </a:endParaRPr>
          </a:p>
        </p:txBody>
      </p:sp>
      <p:sp>
        <p:nvSpPr>
          <p:cNvPr id="31749" name="矩形 12"/>
          <p:cNvSpPr>
            <a:spLocks noChangeArrowheads="1"/>
          </p:cNvSpPr>
          <p:nvPr/>
        </p:nvSpPr>
        <p:spPr bwMode="auto">
          <a:xfrm>
            <a:off x="285750" y="642938"/>
            <a:ext cx="3759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4800">
                <a:solidFill>
                  <a:srgbClr val="FFFF00"/>
                </a:solidFill>
              </a:rPr>
              <a:t>PROJECT CASE</a:t>
            </a:r>
            <a:endParaRPr lang="zh-CN" altLang="en-US" sz="4800">
              <a:solidFill>
                <a:srgbClr val="FFFF00"/>
              </a:solidFill>
            </a:endParaRPr>
          </a:p>
        </p:txBody>
      </p:sp>
      <p:sp>
        <p:nvSpPr>
          <p:cNvPr id="31750" name="矩形 13"/>
          <p:cNvSpPr>
            <a:spLocks noChangeArrowheads="1"/>
          </p:cNvSpPr>
          <p:nvPr/>
        </p:nvSpPr>
        <p:spPr bwMode="auto">
          <a:xfrm>
            <a:off x="285750" y="1357313"/>
            <a:ext cx="380905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dirty="0">
                <a:solidFill>
                  <a:schemeClr val="bg1"/>
                </a:solidFill>
                <a:latin typeface="微软雅黑" pitchFamily="34" charset="-122"/>
                <a:ea typeface="微软雅黑" pitchFamily="34" charset="-122"/>
              </a:rPr>
              <a:t>典型项目</a:t>
            </a:r>
            <a:r>
              <a:rPr lang="zh-CN" altLang="en-US" sz="2400" dirty="0" smtClean="0">
                <a:solidFill>
                  <a:schemeClr val="bg1"/>
                </a:solidFill>
                <a:latin typeface="微软雅黑" pitchFamily="34" charset="-122"/>
                <a:ea typeface="微软雅黑" pitchFamily="34" charset="-122"/>
              </a:rPr>
              <a:t>案例 </a:t>
            </a:r>
            <a:endParaRPr lang="en-US" altLang="zh-CN" sz="2400" dirty="0" smtClean="0">
              <a:solidFill>
                <a:schemeClr val="bg1"/>
              </a:solidFill>
              <a:latin typeface="微软雅黑" pitchFamily="34" charset="-122"/>
              <a:ea typeface="微软雅黑" pitchFamily="34" charset="-122"/>
            </a:endParaRPr>
          </a:p>
          <a:p>
            <a:r>
              <a:rPr lang="en-US" altLang="zh-CN" sz="2400" dirty="0">
                <a:solidFill>
                  <a:schemeClr val="bg1"/>
                </a:solidFill>
                <a:latin typeface="微软雅黑" pitchFamily="34" charset="-122"/>
                <a:ea typeface="微软雅黑" pitchFamily="34" charset="-122"/>
              </a:rPr>
              <a:t>&gt;&gt; </a:t>
            </a:r>
            <a:r>
              <a:rPr lang="zh-CN" altLang="en-US" sz="2400" dirty="0" smtClean="0">
                <a:solidFill>
                  <a:schemeClr val="bg1"/>
                </a:solidFill>
                <a:latin typeface="微软雅黑" pitchFamily="34" charset="-122"/>
                <a:ea typeface="微软雅黑" pitchFamily="34" charset="-122"/>
              </a:rPr>
              <a:t>司南</a:t>
            </a:r>
            <a:r>
              <a:rPr lang="zh-CN" altLang="en-US" sz="2400" dirty="0">
                <a:solidFill>
                  <a:schemeClr val="bg1"/>
                </a:solidFill>
                <a:latin typeface="微软雅黑" pitchFamily="34" charset="-122"/>
                <a:ea typeface="微软雅黑" pitchFamily="34" charset="-122"/>
              </a:rPr>
              <a:t>产品用于南极科考</a:t>
            </a:r>
            <a:endParaRPr lang="zh-CN" altLang="en-US" sz="2400" dirty="0">
              <a:solidFill>
                <a:schemeClr val="bg1"/>
              </a:solidFill>
              <a:latin typeface="微软雅黑" pitchFamily="34" charset="-122"/>
              <a:ea typeface="微软雅黑" pitchFamily="34" charset="-122"/>
            </a:endParaRPr>
          </a:p>
        </p:txBody>
      </p:sp>
      <p:sp>
        <p:nvSpPr>
          <p:cNvPr id="16" name="椭圆 15"/>
          <p:cNvSpPr/>
          <p:nvPr/>
        </p:nvSpPr>
        <p:spPr>
          <a:xfrm>
            <a:off x="165100" y="1365250"/>
            <a:ext cx="3240088" cy="190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15" name="矩形 14"/>
          <p:cNvSpPr/>
          <p:nvPr/>
        </p:nvSpPr>
        <p:spPr>
          <a:xfrm>
            <a:off x="214313" y="3933056"/>
            <a:ext cx="2940521" cy="2585323"/>
          </a:xfrm>
          <a:prstGeom prst="rect">
            <a:avLst/>
          </a:prstGeom>
        </p:spPr>
        <p:txBody>
          <a:bodyPr wrap="square">
            <a:spAutoFit/>
          </a:bodyPr>
          <a:lstStyle/>
          <a:p>
            <a:pPr>
              <a:lnSpc>
                <a:spcPct val="150000"/>
              </a:lnSpc>
              <a:spcBef>
                <a:spcPts val="0"/>
              </a:spcBef>
              <a:spcAft>
                <a:spcPts val="0"/>
              </a:spcAft>
              <a:defRPr/>
            </a:pPr>
            <a:r>
              <a:rPr lang="zh-CN" altLang="en-US" dirty="0">
                <a:solidFill>
                  <a:schemeClr val="tx1">
                    <a:lumMod val="50000"/>
                    <a:lumOff val="50000"/>
                  </a:schemeClr>
                </a:solidFill>
                <a:latin typeface="微软雅黑" pitchFamily="34" charset="-122"/>
                <a:ea typeface="微软雅黑" pitchFamily="34" charset="-122"/>
              </a:rPr>
              <a:t>司南导航</a:t>
            </a:r>
            <a:r>
              <a:rPr lang="zh-CN" altLang="en-US" b="1" dirty="0">
                <a:solidFill>
                  <a:schemeClr val="tx1">
                    <a:lumMod val="50000"/>
                    <a:lumOff val="50000"/>
                  </a:schemeClr>
                </a:solidFill>
                <a:latin typeface="微软雅黑" pitchFamily="34" charset="-122"/>
                <a:ea typeface="微软雅黑" pitchFamily="34" charset="-122"/>
              </a:rPr>
              <a:t>北斗</a:t>
            </a:r>
            <a:r>
              <a:rPr lang="en-US" altLang="zh-CN" b="1" dirty="0">
                <a:solidFill>
                  <a:schemeClr val="tx1">
                    <a:lumMod val="50000"/>
                    <a:lumOff val="50000"/>
                  </a:schemeClr>
                </a:solidFill>
                <a:latin typeface="微软雅黑" pitchFamily="34" charset="-122"/>
                <a:ea typeface="微软雅黑" pitchFamily="34" charset="-122"/>
              </a:rPr>
              <a:t>/GPS</a:t>
            </a:r>
            <a:r>
              <a:rPr lang="zh-CN" altLang="en-US" b="1" dirty="0">
                <a:solidFill>
                  <a:schemeClr val="tx1">
                    <a:lumMod val="50000"/>
                    <a:lumOff val="50000"/>
                  </a:schemeClr>
                </a:solidFill>
                <a:latin typeface="微软雅黑" pitchFamily="34" charset="-122"/>
                <a:ea typeface="微软雅黑" pitchFamily="34" charset="-122"/>
              </a:rPr>
              <a:t>高精度</a:t>
            </a:r>
            <a:r>
              <a:rPr lang="zh-CN" altLang="en-US" b="1" dirty="0" smtClean="0">
                <a:solidFill>
                  <a:schemeClr val="tx1">
                    <a:lumMod val="50000"/>
                    <a:lumOff val="50000"/>
                  </a:schemeClr>
                </a:solidFill>
                <a:latin typeface="微软雅黑" pitchFamily="34" charset="-122"/>
                <a:ea typeface="微软雅黑" pitchFamily="34" charset="-122"/>
              </a:rPr>
              <a:t>接收机</a:t>
            </a:r>
            <a:r>
              <a:rPr lang="zh-CN" altLang="en-US" dirty="0">
                <a:solidFill>
                  <a:schemeClr val="tx1">
                    <a:lumMod val="50000"/>
                    <a:lumOff val="50000"/>
                  </a:schemeClr>
                </a:solidFill>
                <a:latin typeface="微软雅黑" pitchFamily="34" charset="-122"/>
                <a:ea typeface="微软雅黑" pitchFamily="34" charset="-122"/>
              </a:rPr>
              <a:t>，</a:t>
            </a:r>
            <a:r>
              <a:rPr lang="zh-CN" altLang="en-US" dirty="0" smtClean="0">
                <a:solidFill>
                  <a:schemeClr val="tx1">
                    <a:lumMod val="50000"/>
                    <a:lumOff val="50000"/>
                  </a:schemeClr>
                </a:solidFill>
                <a:latin typeface="微软雅黑" pitchFamily="34" charset="-122"/>
                <a:ea typeface="微软雅黑" pitchFamily="34" charset="-122"/>
              </a:rPr>
              <a:t>随第</a:t>
            </a:r>
            <a:r>
              <a:rPr lang="en-US" altLang="zh-CN" dirty="0" smtClean="0">
                <a:solidFill>
                  <a:schemeClr val="tx1">
                    <a:lumMod val="50000"/>
                    <a:lumOff val="50000"/>
                  </a:schemeClr>
                </a:solidFill>
                <a:latin typeface="微软雅黑" pitchFamily="34" charset="-122"/>
                <a:ea typeface="微软雅黑" pitchFamily="34" charset="-122"/>
              </a:rPr>
              <a:t>29</a:t>
            </a:r>
            <a:r>
              <a:rPr lang="zh-CN" altLang="en-US" dirty="0">
                <a:solidFill>
                  <a:schemeClr val="tx1">
                    <a:lumMod val="50000"/>
                    <a:lumOff val="50000"/>
                  </a:schemeClr>
                </a:solidFill>
                <a:latin typeface="微软雅黑" pitchFamily="34" charset="-122"/>
                <a:ea typeface="微软雅黑" pitchFamily="34" charset="-122"/>
              </a:rPr>
              <a:t>次</a:t>
            </a:r>
            <a:r>
              <a:rPr lang="zh-CN" altLang="en-US" dirty="0" smtClean="0">
                <a:solidFill>
                  <a:schemeClr val="tx1">
                    <a:lumMod val="50000"/>
                    <a:lumOff val="50000"/>
                  </a:schemeClr>
                </a:solidFill>
                <a:latin typeface="微软雅黑" pitchFamily="34" charset="-122"/>
                <a:ea typeface="微软雅黑" pitchFamily="34" charset="-122"/>
              </a:rPr>
              <a:t>南极科考队乘坐“雪龙号”</a:t>
            </a:r>
            <a:r>
              <a:rPr lang="zh-CN" altLang="en-US" dirty="0">
                <a:solidFill>
                  <a:schemeClr val="tx1">
                    <a:lumMod val="50000"/>
                    <a:lumOff val="50000"/>
                  </a:schemeClr>
                </a:solidFill>
                <a:latin typeface="微软雅黑" pitchFamily="34" charset="-122"/>
                <a:ea typeface="微软雅黑" pitchFamily="34" charset="-122"/>
              </a:rPr>
              <a:t>抵达南极中山站</a:t>
            </a:r>
            <a:r>
              <a:rPr lang="zh-CN" altLang="en-US" dirty="0" smtClean="0">
                <a:solidFill>
                  <a:schemeClr val="tx1">
                    <a:lumMod val="50000"/>
                    <a:lumOff val="50000"/>
                  </a:schemeClr>
                </a:solidFill>
                <a:latin typeface="微软雅黑" pitchFamily="34" charset="-122"/>
                <a:ea typeface="微软雅黑" pitchFamily="34" charset="-122"/>
              </a:rPr>
              <a:t>，为</a:t>
            </a:r>
            <a:r>
              <a:rPr lang="zh-CN" altLang="en-US" dirty="0">
                <a:solidFill>
                  <a:schemeClr val="tx1">
                    <a:lumMod val="50000"/>
                    <a:lumOff val="50000"/>
                  </a:schemeClr>
                </a:solidFill>
                <a:latin typeface="微软雅黑" pitchFamily="34" charset="-122"/>
                <a:ea typeface="微软雅黑" pitchFamily="34" charset="-122"/>
              </a:rPr>
              <a:t>中国北斗卫星导航系统高精度测绘在南极应用获取第一手</a:t>
            </a:r>
            <a:r>
              <a:rPr lang="zh-CN" altLang="en-US" dirty="0" smtClean="0">
                <a:solidFill>
                  <a:schemeClr val="tx1">
                    <a:lumMod val="50000"/>
                    <a:lumOff val="50000"/>
                  </a:schemeClr>
                </a:solidFill>
                <a:latin typeface="微软雅黑" pitchFamily="34" charset="-122"/>
                <a:ea typeface="微软雅黑" pitchFamily="34" charset="-122"/>
              </a:rPr>
              <a:t>资料</a:t>
            </a:r>
            <a:endParaRPr lang="zh-CN" altLang="en-US" dirty="0">
              <a:solidFill>
                <a:schemeClr val="tx1">
                  <a:lumMod val="50000"/>
                  <a:lumOff val="50000"/>
                </a:schemeClr>
              </a:solidFill>
              <a:latin typeface="微软雅黑" pitchFamily="34" charset="-122"/>
              <a:ea typeface="微软雅黑" pitchFamily="34" charset="-122"/>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4834" y="2924944"/>
            <a:ext cx="3505398" cy="2308700"/>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3934" y="4532526"/>
            <a:ext cx="3511320" cy="227687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3" descr="DPP_0046.jpg"/>
          <p:cNvPicPr>
            <a:picLocks noChangeAspect="1"/>
          </p:cNvPicPr>
          <p:nvPr/>
        </p:nvPicPr>
        <p:blipFill>
          <a:blip r:embed="rId4" cstate="print"/>
          <a:stretch>
            <a:fillRect/>
          </a:stretch>
        </p:blipFill>
        <p:spPr>
          <a:xfrm rot="872265">
            <a:off x="5609963" y="2651053"/>
            <a:ext cx="3384623" cy="191308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 descr="D:\1.工作资料\3.项目\6.ZC项目\推荐方案\参考资料\981平台\20120520184349399730.jpg"/>
          <p:cNvPicPr/>
          <p:nvPr/>
        </p:nvPicPr>
        <p:blipFill>
          <a:blip r:embed="rId1">
            <a:extLst>
              <a:ext uri="{28A0092B-C50C-407E-A947-70E740481C1C}">
                <a14:useLocalDpi xmlns:a14="http://schemas.microsoft.com/office/drawing/2010/main" val="0"/>
              </a:ext>
            </a:extLst>
          </a:blip>
          <a:srcRect/>
          <a:stretch>
            <a:fillRect/>
          </a:stretch>
        </p:blipFill>
        <p:spPr bwMode="auto">
          <a:xfrm>
            <a:off x="0" y="-1"/>
            <a:ext cx="9144000" cy="3571875"/>
          </a:xfrm>
          <a:prstGeom prst="rect">
            <a:avLst/>
          </a:prstGeom>
          <a:noFill/>
          <a:ln>
            <a:noFill/>
          </a:ln>
        </p:spPr>
      </p:pic>
      <p:sp>
        <p:nvSpPr>
          <p:cNvPr id="9" name="矩形 8"/>
          <p:cNvSpPr/>
          <p:nvPr/>
        </p:nvSpPr>
        <p:spPr>
          <a:xfrm>
            <a:off x="0" y="3571875"/>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31748" name="矩形 11"/>
          <p:cNvSpPr>
            <a:spLocks noChangeArrowheads="1"/>
          </p:cNvSpPr>
          <p:nvPr/>
        </p:nvSpPr>
        <p:spPr bwMode="auto">
          <a:xfrm>
            <a:off x="285750" y="214313"/>
            <a:ext cx="15319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3200">
                <a:solidFill>
                  <a:srgbClr val="FFFF00"/>
                </a:solidFill>
              </a:rPr>
              <a:t>TYPICAL</a:t>
            </a:r>
            <a:endParaRPr lang="zh-CN" altLang="en-US" sz="3200">
              <a:solidFill>
                <a:srgbClr val="FFFF00"/>
              </a:solidFill>
            </a:endParaRPr>
          </a:p>
        </p:txBody>
      </p:sp>
      <p:sp>
        <p:nvSpPr>
          <p:cNvPr id="31749" name="矩形 12"/>
          <p:cNvSpPr>
            <a:spLocks noChangeArrowheads="1"/>
          </p:cNvSpPr>
          <p:nvPr/>
        </p:nvSpPr>
        <p:spPr bwMode="auto">
          <a:xfrm>
            <a:off x="285750" y="642938"/>
            <a:ext cx="3759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4800" dirty="0">
                <a:solidFill>
                  <a:srgbClr val="FFFF00"/>
                </a:solidFill>
              </a:rPr>
              <a:t>PROJECT CASE</a:t>
            </a:r>
            <a:endParaRPr lang="zh-CN" altLang="en-US" sz="4800" dirty="0">
              <a:solidFill>
                <a:srgbClr val="FFFF00"/>
              </a:solidFill>
            </a:endParaRPr>
          </a:p>
        </p:txBody>
      </p:sp>
      <p:sp>
        <p:nvSpPr>
          <p:cNvPr id="31750" name="矩形 13"/>
          <p:cNvSpPr>
            <a:spLocks noChangeArrowheads="1"/>
          </p:cNvSpPr>
          <p:nvPr/>
        </p:nvSpPr>
        <p:spPr bwMode="auto">
          <a:xfrm>
            <a:off x="285750" y="1357313"/>
            <a:ext cx="493432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dirty="0">
                <a:solidFill>
                  <a:schemeClr val="bg1"/>
                </a:solidFill>
                <a:latin typeface="微软雅黑" pitchFamily="34" charset="-122"/>
                <a:ea typeface="微软雅黑" pitchFamily="34" charset="-122"/>
              </a:rPr>
              <a:t>典型项目</a:t>
            </a:r>
            <a:r>
              <a:rPr lang="zh-CN" altLang="en-US" sz="2400" dirty="0" smtClean="0">
                <a:solidFill>
                  <a:schemeClr val="bg1"/>
                </a:solidFill>
                <a:latin typeface="微软雅黑" pitchFamily="34" charset="-122"/>
                <a:ea typeface="微软雅黑" pitchFamily="34" charset="-122"/>
              </a:rPr>
              <a:t>案例 </a:t>
            </a:r>
            <a:endParaRPr lang="en-US" altLang="zh-CN" sz="2400" dirty="0" smtClean="0">
              <a:solidFill>
                <a:schemeClr val="bg1"/>
              </a:solidFill>
              <a:latin typeface="微软雅黑" pitchFamily="34" charset="-122"/>
              <a:ea typeface="微软雅黑" pitchFamily="34" charset="-122"/>
            </a:endParaRPr>
          </a:p>
          <a:p>
            <a:r>
              <a:rPr lang="en-US" altLang="zh-CN" sz="2400" dirty="0" smtClean="0">
                <a:solidFill>
                  <a:schemeClr val="bg1"/>
                </a:solidFill>
                <a:latin typeface="微软雅黑" pitchFamily="34" charset="-122"/>
                <a:ea typeface="微软雅黑" pitchFamily="34" charset="-122"/>
              </a:rPr>
              <a:t>&gt;&gt; </a:t>
            </a:r>
            <a:r>
              <a:rPr lang="zh-CN" altLang="en-US" sz="2400" dirty="0" smtClean="0">
                <a:solidFill>
                  <a:schemeClr val="bg1"/>
                </a:solidFill>
                <a:latin typeface="微软雅黑" pitchFamily="34" charset="-122"/>
                <a:ea typeface="微软雅黑" pitchFamily="34" charset="-122"/>
              </a:rPr>
              <a:t>海上</a:t>
            </a:r>
            <a:r>
              <a:rPr lang="zh-CN" altLang="en-US" sz="2400" dirty="0">
                <a:solidFill>
                  <a:schemeClr val="bg1"/>
                </a:solidFill>
                <a:latin typeface="微软雅黑" pitchFamily="34" charset="-122"/>
                <a:ea typeface="微软雅黑" pitchFamily="34" charset="-122"/>
              </a:rPr>
              <a:t>平台北斗高精度定位系统</a:t>
            </a:r>
            <a:endParaRPr lang="zh-CN" altLang="en-US" sz="2400" dirty="0">
              <a:solidFill>
                <a:schemeClr val="bg1"/>
              </a:solidFill>
              <a:latin typeface="微软雅黑" pitchFamily="34" charset="-122"/>
              <a:ea typeface="微软雅黑" pitchFamily="34" charset="-122"/>
            </a:endParaRPr>
          </a:p>
        </p:txBody>
      </p:sp>
      <p:sp>
        <p:nvSpPr>
          <p:cNvPr id="16" name="椭圆 15"/>
          <p:cNvSpPr/>
          <p:nvPr/>
        </p:nvSpPr>
        <p:spPr>
          <a:xfrm>
            <a:off x="165100" y="1365250"/>
            <a:ext cx="3240088" cy="190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15" name="矩形 14"/>
          <p:cNvSpPr/>
          <p:nvPr/>
        </p:nvSpPr>
        <p:spPr>
          <a:xfrm>
            <a:off x="2555777" y="3717032"/>
            <a:ext cx="4392488" cy="1938992"/>
          </a:xfrm>
          <a:prstGeom prst="rect">
            <a:avLst/>
          </a:prstGeom>
        </p:spPr>
        <p:txBody>
          <a:bodyPr wrap="square">
            <a:spAutoFit/>
          </a:bodyPr>
          <a:lstStyle/>
          <a:p>
            <a:pPr>
              <a:lnSpc>
                <a:spcPct val="150000"/>
              </a:lnSpc>
              <a:spcBef>
                <a:spcPts val="0"/>
              </a:spcBef>
              <a:spcAft>
                <a:spcPts val="0"/>
              </a:spcAft>
              <a:defRPr/>
            </a:pPr>
            <a:r>
              <a:rPr lang="zh-CN" altLang="en-US" sz="1600" dirty="0">
                <a:solidFill>
                  <a:schemeClr val="tx1">
                    <a:lumMod val="50000"/>
                    <a:lumOff val="50000"/>
                  </a:schemeClr>
                </a:solidFill>
                <a:latin typeface="微软雅黑" pitchFamily="34" charset="-122"/>
                <a:ea typeface="微软雅黑" pitchFamily="34" charset="-122"/>
              </a:rPr>
              <a:t>中国首座自主设计、建造的第六代深水半潜式钻井平台，</a:t>
            </a:r>
            <a:r>
              <a:rPr lang="zh-CN" altLang="en-US" sz="1600" dirty="0" smtClean="0">
                <a:solidFill>
                  <a:schemeClr val="tx1">
                    <a:lumMod val="50000"/>
                    <a:lumOff val="50000"/>
                  </a:schemeClr>
                </a:solidFill>
                <a:latin typeface="微软雅黑" pitchFamily="34" charset="-122"/>
                <a:ea typeface="微软雅黑" pitchFamily="34" charset="-122"/>
              </a:rPr>
              <a:t>该平台采用</a:t>
            </a:r>
            <a:r>
              <a:rPr lang="zh-CN" altLang="en-US" sz="1600" b="1" dirty="0" smtClean="0">
                <a:solidFill>
                  <a:schemeClr val="tx1">
                    <a:lumMod val="50000"/>
                    <a:lumOff val="50000"/>
                  </a:schemeClr>
                </a:solidFill>
                <a:latin typeface="微软雅黑" pitchFamily="34" charset="-122"/>
                <a:ea typeface="微软雅黑" pitchFamily="34" charset="-122"/>
              </a:rPr>
              <a:t>司南北斗</a:t>
            </a:r>
            <a:r>
              <a:rPr lang="zh-CN" altLang="en-US" sz="1600" b="1" dirty="0">
                <a:solidFill>
                  <a:schemeClr val="tx1">
                    <a:lumMod val="50000"/>
                    <a:lumOff val="50000"/>
                  </a:schemeClr>
                </a:solidFill>
                <a:latin typeface="微软雅黑" pitchFamily="34" charset="-122"/>
                <a:ea typeface="微软雅黑" pitchFamily="34" charset="-122"/>
              </a:rPr>
              <a:t>高精度</a:t>
            </a:r>
            <a:r>
              <a:rPr lang="zh-CN" altLang="en-US" sz="1600" dirty="0">
                <a:solidFill>
                  <a:schemeClr val="tx1">
                    <a:lumMod val="50000"/>
                    <a:lumOff val="50000"/>
                  </a:schemeClr>
                </a:solidFill>
                <a:latin typeface="微软雅黑" pitchFamily="34" charset="-122"/>
                <a:ea typeface="微软雅黑" pitchFamily="34" charset="-122"/>
              </a:rPr>
              <a:t>差分解</a:t>
            </a:r>
            <a:r>
              <a:rPr lang="zh-CN" altLang="en-US" sz="1600" dirty="0" smtClean="0">
                <a:solidFill>
                  <a:schemeClr val="tx1">
                    <a:lumMod val="50000"/>
                    <a:lumOff val="50000"/>
                  </a:schemeClr>
                </a:solidFill>
                <a:latin typeface="微软雅黑" pitchFamily="34" charset="-122"/>
                <a:ea typeface="微软雅黑" pitchFamily="34" charset="-122"/>
              </a:rPr>
              <a:t>算技术，</a:t>
            </a:r>
            <a:r>
              <a:rPr lang="zh-CN" altLang="en-US" sz="1600" dirty="0">
                <a:solidFill>
                  <a:schemeClr val="tx1">
                    <a:lumMod val="50000"/>
                    <a:lumOff val="50000"/>
                  </a:schemeClr>
                </a:solidFill>
                <a:latin typeface="微软雅黑" pitchFamily="34" charset="-122"/>
                <a:ea typeface="微软雅黑" pitchFamily="34" charset="-122"/>
              </a:rPr>
              <a:t>以实现高精度实时导航定位</a:t>
            </a:r>
            <a:r>
              <a:rPr lang="zh-CN" altLang="en-US" sz="1600" dirty="0" smtClean="0">
                <a:solidFill>
                  <a:schemeClr val="tx1">
                    <a:lumMod val="50000"/>
                    <a:lumOff val="50000"/>
                  </a:schemeClr>
                </a:solidFill>
                <a:latin typeface="微软雅黑" pitchFamily="34" charset="-122"/>
                <a:ea typeface="微软雅黑" pitchFamily="34" charset="-122"/>
              </a:rPr>
              <a:t>需求；系统</a:t>
            </a:r>
            <a:r>
              <a:rPr lang="zh-CN" altLang="en-US" sz="1600" dirty="0">
                <a:solidFill>
                  <a:schemeClr val="tx1">
                    <a:lumMod val="50000"/>
                    <a:lumOff val="50000"/>
                  </a:schemeClr>
                </a:solidFill>
                <a:latin typeface="微软雅黑" pitchFamily="34" charset="-122"/>
                <a:ea typeface="微软雅黑" pitchFamily="34" charset="-122"/>
              </a:rPr>
              <a:t>包括连续运行基准站系统、平台移动站系统、数据链电台三部分</a:t>
            </a:r>
            <a:r>
              <a:rPr lang="zh-CN" altLang="en-US" sz="1600" dirty="0" smtClean="0">
                <a:solidFill>
                  <a:schemeClr val="tx1">
                    <a:lumMod val="50000"/>
                    <a:lumOff val="50000"/>
                  </a:schemeClr>
                </a:solidFill>
                <a:latin typeface="微软雅黑" pitchFamily="34" charset="-122"/>
                <a:ea typeface="微软雅黑" pitchFamily="34" charset="-122"/>
              </a:rPr>
              <a:t>。</a:t>
            </a:r>
            <a:endParaRPr lang="zh-CN" altLang="en-US" sz="1600" dirty="0">
              <a:solidFill>
                <a:schemeClr val="tx1">
                  <a:lumMod val="50000"/>
                  <a:lumOff val="50000"/>
                </a:schemeClr>
              </a:solidFill>
              <a:latin typeface="微软雅黑" pitchFamily="34" charset="-122"/>
              <a:ea typeface="微软雅黑" pitchFamily="34" charset="-122"/>
            </a:endParaRPr>
          </a:p>
        </p:txBody>
      </p:sp>
      <p:pic>
        <p:nvPicPr>
          <p:cNvPr id="12" name="图片 2"/>
          <p:cNvPicPr/>
          <p:nvPr/>
        </p:nvPicPr>
        <p:blipFill>
          <a:blip r:embed="rId2">
            <a:extLst>
              <a:ext uri="{28A0092B-C50C-407E-A947-70E740481C1C}">
                <a14:useLocalDpi xmlns:a14="http://schemas.microsoft.com/office/drawing/2010/main" val="0"/>
              </a:ext>
            </a:extLst>
          </a:blip>
          <a:srcRect/>
          <a:stretch>
            <a:fillRect/>
          </a:stretch>
        </p:blipFill>
        <p:spPr bwMode="auto">
          <a:xfrm>
            <a:off x="165100" y="3786188"/>
            <a:ext cx="2047774" cy="286016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5"/>
          <p:cNvPicPr/>
          <p:nvPr/>
        </p:nvPicPr>
        <p:blipFill>
          <a:blip r:embed="rId3">
            <a:extLst>
              <a:ext uri="{28A0092B-C50C-407E-A947-70E740481C1C}">
                <a14:useLocalDpi xmlns:a14="http://schemas.microsoft.com/office/drawing/2010/main" val="0"/>
              </a:ext>
            </a:extLst>
          </a:blip>
          <a:srcRect/>
          <a:stretch>
            <a:fillRect/>
          </a:stretch>
        </p:blipFill>
        <p:spPr bwMode="auto">
          <a:xfrm>
            <a:off x="7145399" y="3789040"/>
            <a:ext cx="1907704" cy="285730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6"/>
          <p:cNvPicPr/>
          <p:nvPr/>
        </p:nvPicPr>
        <p:blipFill>
          <a:blip r:embed="rId4">
            <a:extLst>
              <a:ext uri="{28A0092B-C50C-407E-A947-70E740481C1C}">
                <a14:useLocalDpi xmlns:a14="http://schemas.microsoft.com/office/drawing/2010/main" val="0"/>
              </a:ext>
            </a:extLst>
          </a:blip>
          <a:srcRect/>
          <a:stretch>
            <a:fillRect/>
          </a:stretch>
        </p:blipFill>
        <p:spPr bwMode="auto">
          <a:xfrm>
            <a:off x="2752911" y="5514190"/>
            <a:ext cx="3996466" cy="1443202"/>
          </a:xfrm>
          <a:prstGeom prst="rect">
            <a:avLst/>
          </a:prstGeom>
          <a:solidFill>
            <a:srgbClr val="FFFFFF">
              <a:shade val="85000"/>
            </a:srgbClr>
          </a:solidFill>
          <a:ln w="101600" cap="sq">
            <a:solidFill>
              <a:srgbClr val="FDFDFD"/>
            </a:solidFill>
            <a:miter lim="800000"/>
            <a:headEnd/>
            <a:tailEnd/>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84" y="0"/>
            <a:ext cx="9144000" cy="3571875"/>
          </a:xfrm>
          <a:prstGeom prst="rect">
            <a:avLst/>
          </a:prstGeom>
        </p:spPr>
      </p:pic>
      <p:sp>
        <p:nvSpPr>
          <p:cNvPr id="9" name="矩形 8"/>
          <p:cNvSpPr/>
          <p:nvPr/>
        </p:nvSpPr>
        <p:spPr>
          <a:xfrm>
            <a:off x="0" y="3571875"/>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31748" name="矩形 11"/>
          <p:cNvSpPr>
            <a:spLocks noChangeArrowheads="1"/>
          </p:cNvSpPr>
          <p:nvPr/>
        </p:nvSpPr>
        <p:spPr bwMode="auto">
          <a:xfrm>
            <a:off x="285750" y="214313"/>
            <a:ext cx="15319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3200">
                <a:solidFill>
                  <a:srgbClr val="FFFF00"/>
                </a:solidFill>
              </a:rPr>
              <a:t>TYPICAL</a:t>
            </a:r>
            <a:endParaRPr lang="zh-CN" altLang="en-US" sz="3200">
              <a:solidFill>
                <a:srgbClr val="FFFF00"/>
              </a:solidFill>
            </a:endParaRPr>
          </a:p>
        </p:txBody>
      </p:sp>
      <p:sp>
        <p:nvSpPr>
          <p:cNvPr id="31749" name="矩形 12"/>
          <p:cNvSpPr>
            <a:spLocks noChangeArrowheads="1"/>
          </p:cNvSpPr>
          <p:nvPr/>
        </p:nvSpPr>
        <p:spPr bwMode="auto">
          <a:xfrm>
            <a:off x="285750" y="642938"/>
            <a:ext cx="3759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4800">
                <a:solidFill>
                  <a:srgbClr val="FFFF00"/>
                </a:solidFill>
              </a:rPr>
              <a:t>PROJECT CASE</a:t>
            </a:r>
            <a:endParaRPr lang="zh-CN" altLang="en-US" sz="4800">
              <a:solidFill>
                <a:srgbClr val="FFFF00"/>
              </a:solidFill>
            </a:endParaRPr>
          </a:p>
        </p:txBody>
      </p:sp>
      <p:sp>
        <p:nvSpPr>
          <p:cNvPr id="31750" name="矩形 13"/>
          <p:cNvSpPr>
            <a:spLocks noChangeArrowheads="1"/>
          </p:cNvSpPr>
          <p:nvPr/>
        </p:nvSpPr>
        <p:spPr bwMode="auto">
          <a:xfrm>
            <a:off x="285750" y="1357313"/>
            <a:ext cx="59062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dirty="0">
                <a:solidFill>
                  <a:schemeClr val="bg1"/>
                </a:solidFill>
                <a:latin typeface="微软雅黑" pitchFamily="34" charset="-122"/>
                <a:ea typeface="微软雅黑" pitchFamily="34" charset="-122"/>
              </a:rPr>
              <a:t>典型项目</a:t>
            </a:r>
            <a:r>
              <a:rPr lang="zh-CN" altLang="en-US" sz="2400" dirty="0" smtClean="0">
                <a:solidFill>
                  <a:schemeClr val="bg1"/>
                </a:solidFill>
                <a:latin typeface="微软雅黑" pitchFamily="34" charset="-122"/>
                <a:ea typeface="微软雅黑" pitchFamily="34" charset="-122"/>
              </a:rPr>
              <a:t>案例 </a:t>
            </a:r>
            <a:endParaRPr lang="en-US" altLang="zh-CN" sz="2400" dirty="0" smtClean="0">
              <a:solidFill>
                <a:schemeClr val="bg1"/>
              </a:solidFill>
              <a:latin typeface="微软雅黑" pitchFamily="34" charset="-122"/>
              <a:ea typeface="微软雅黑" pitchFamily="34" charset="-122"/>
            </a:endParaRPr>
          </a:p>
          <a:p>
            <a:r>
              <a:rPr lang="en-US" altLang="zh-CN" sz="2400" dirty="0" smtClean="0">
                <a:solidFill>
                  <a:schemeClr val="bg1"/>
                </a:solidFill>
                <a:latin typeface="微软雅黑" pitchFamily="34" charset="-122"/>
                <a:ea typeface="微软雅黑" pitchFamily="34" charset="-122"/>
              </a:rPr>
              <a:t>&gt;&gt; </a:t>
            </a:r>
            <a:r>
              <a:rPr lang="zh-CN" altLang="en-US" sz="2400" dirty="0" smtClean="0">
                <a:solidFill>
                  <a:schemeClr val="bg1"/>
                </a:solidFill>
                <a:latin typeface="微软雅黑" pitchFamily="34" charset="-122"/>
                <a:ea typeface="微软雅黑" pitchFamily="34" charset="-122"/>
              </a:rPr>
              <a:t>北斗在韩国国家级</a:t>
            </a:r>
            <a:r>
              <a:rPr lang="en-US" altLang="zh-CN" sz="2400" dirty="0" smtClean="0">
                <a:solidFill>
                  <a:schemeClr val="bg1"/>
                </a:solidFill>
                <a:latin typeface="微软雅黑" pitchFamily="34" charset="-122"/>
                <a:ea typeface="微软雅黑" pitchFamily="34" charset="-122"/>
              </a:rPr>
              <a:t>DGPS/CORS</a:t>
            </a:r>
            <a:r>
              <a:rPr lang="zh-CN" altLang="en-US" sz="2400" dirty="0" smtClean="0">
                <a:solidFill>
                  <a:schemeClr val="bg1"/>
                </a:solidFill>
                <a:latin typeface="微软雅黑" pitchFamily="34" charset="-122"/>
                <a:ea typeface="微软雅黑" pitchFamily="34" charset="-122"/>
              </a:rPr>
              <a:t>站应用</a:t>
            </a:r>
            <a:endParaRPr lang="zh-CN" altLang="en-US" sz="2400" dirty="0">
              <a:solidFill>
                <a:schemeClr val="bg1"/>
              </a:solidFill>
              <a:latin typeface="微软雅黑" pitchFamily="34" charset="-122"/>
              <a:ea typeface="微软雅黑" pitchFamily="34" charset="-122"/>
            </a:endParaRPr>
          </a:p>
        </p:txBody>
      </p:sp>
      <p:sp>
        <p:nvSpPr>
          <p:cNvPr id="16" name="椭圆 15"/>
          <p:cNvSpPr/>
          <p:nvPr/>
        </p:nvSpPr>
        <p:spPr>
          <a:xfrm>
            <a:off x="165100" y="1365250"/>
            <a:ext cx="3240088" cy="190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15" name="矩形 14"/>
          <p:cNvSpPr/>
          <p:nvPr/>
        </p:nvSpPr>
        <p:spPr>
          <a:xfrm>
            <a:off x="6154638" y="3847688"/>
            <a:ext cx="2809850" cy="2677656"/>
          </a:xfrm>
          <a:prstGeom prst="rect">
            <a:avLst/>
          </a:prstGeom>
        </p:spPr>
        <p:txBody>
          <a:bodyPr wrap="square">
            <a:spAutoFit/>
          </a:bodyPr>
          <a:lstStyle/>
          <a:p>
            <a:pPr>
              <a:lnSpc>
                <a:spcPct val="150000"/>
              </a:lnSpc>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rPr>
              <a:t>“感知北斗，应用北斗”，上海交大携</a:t>
            </a:r>
            <a:r>
              <a:rPr lang="zh-CN" altLang="en-US" sz="1400" b="1" dirty="0">
                <a:solidFill>
                  <a:schemeClr val="tx1">
                    <a:lumMod val="50000"/>
                    <a:lumOff val="50000"/>
                  </a:schemeClr>
                </a:solidFill>
                <a:latin typeface="微软雅黑" pitchFamily="34" charset="-122"/>
                <a:ea typeface="微软雅黑" pitchFamily="34" charset="-122"/>
              </a:rPr>
              <a:t>上海司南</a:t>
            </a:r>
            <a:r>
              <a:rPr lang="en-US" altLang="zh-CN" sz="1400" b="1" dirty="0">
                <a:solidFill>
                  <a:schemeClr val="tx1">
                    <a:lumMod val="50000"/>
                    <a:lumOff val="50000"/>
                  </a:schemeClr>
                </a:solidFill>
                <a:latin typeface="微软雅黑" pitchFamily="34" charset="-122"/>
                <a:ea typeface="微软雅黑" pitchFamily="34" charset="-122"/>
              </a:rPr>
              <a:t>M300</a:t>
            </a:r>
            <a:r>
              <a:rPr lang="zh-CN" altLang="en-US" sz="1400" b="1" dirty="0">
                <a:solidFill>
                  <a:schemeClr val="tx1">
                    <a:lumMod val="50000"/>
                    <a:lumOff val="50000"/>
                  </a:schemeClr>
                </a:solidFill>
                <a:latin typeface="微软雅黑" pitchFamily="34" charset="-122"/>
                <a:ea typeface="微软雅黑" pitchFamily="34" charset="-122"/>
              </a:rPr>
              <a:t>系列基准站接收机</a:t>
            </a:r>
            <a:r>
              <a:rPr lang="zh-CN" altLang="en-US" sz="1400" dirty="0">
                <a:solidFill>
                  <a:schemeClr val="tx1">
                    <a:lumMod val="50000"/>
                    <a:lumOff val="50000"/>
                  </a:schemeClr>
                </a:solidFill>
                <a:latin typeface="微软雅黑" pitchFamily="34" charset="-122"/>
                <a:ea typeface="微软雅黑" pitchFamily="34" charset="-122"/>
              </a:rPr>
              <a:t>在</a:t>
            </a:r>
            <a:r>
              <a:rPr lang="zh-CN" altLang="en-US" sz="1400" dirty="0" smtClean="0">
                <a:solidFill>
                  <a:schemeClr val="tx1">
                    <a:lumMod val="50000"/>
                    <a:lumOff val="50000"/>
                  </a:schemeClr>
                </a:solidFill>
                <a:latin typeface="微软雅黑" pitchFamily="34" charset="-122"/>
                <a:ea typeface="微软雅黑" pitchFamily="34" charset="-122"/>
              </a:rPr>
              <a:t>韩国开展了“</a:t>
            </a:r>
            <a:r>
              <a:rPr lang="zh-CN" altLang="en-US" sz="1400" dirty="0">
                <a:solidFill>
                  <a:schemeClr val="tx1">
                    <a:lumMod val="50000"/>
                    <a:lumOff val="50000"/>
                  </a:schemeClr>
                </a:solidFill>
                <a:latin typeface="微软雅黑" pitchFamily="34" charset="-122"/>
                <a:ea typeface="微软雅黑" pitchFamily="34" charset="-122"/>
              </a:rPr>
              <a:t>北斗在韩国应用演示系统建设”。利用司南接收机</a:t>
            </a:r>
            <a:r>
              <a:rPr lang="zh-CN" altLang="en-US" sz="1400" dirty="0" smtClean="0">
                <a:solidFill>
                  <a:schemeClr val="tx1">
                    <a:lumMod val="50000"/>
                    <a:lumOff val="50000"/>
                  </a:schemeClr>
                </a:solidFill>
                <a:latin typeface="微软雅黑" pitchFamily="34" charset="-122"/>
                <a:ea typeface="微软雅黑" pitchFamily="34" charset="-122"/>
              </a:rPr>
              <a:t>构建北斗</a:t>
            </a:r>
            <a:r>
              <a:rPr lang="en-US" altLang="zh-CN" sz="1400" dirty="0" smtClean="0">
                <a:solidFill>
                  <a:schemeClr val="tx1">
                    <a:lumMod val="50000"/>
                    <a:lumOff val="50000"/>
                  </a:schemeClr>
                </a:solidFill>
                <a:latin typeface="微软雅黑" pitchFamily="34" charset="-122"/>
                <a:ea typeface="微软雅黑" pitchFamily="34" charset="-122"/>
              </a:rPr>
              <a:t>CORS</a:t>
            </a:r>
            <a:r>
              <a:rPr lang="zh-CN" altLang="en-US" sz="1400" dirty="0">
                <a:solidFill>
                  <a:schemeClr val="tx1">
                    <a:lumMod val="50000"/>
                    <a:lumOff val="50000"/>
                  </a:schemeClr>
                </a:solidFill>
                <a:latin typeface="微软雅黑" pitchFamily="34" charset="-122"/>
                <a:ea typeface="微软雅黑" pitchFamily="34" charset="-122"/>
              </a:rPr>
              <a:t>网，为韩国北斗信号长期监测与用户应用做准备，推动“北斗”的国际化</a:t>
            </a:r>
            <a:r>
              <a:rPr lang="zh-CN" altLang="en-US" sz="1400" dirty="0" smtClean="0">
                <a:solidFill>
                  <a:schemeClr val="tx1">
                    <a:lumMod val="50000"/>
                    <a:lumOff val="50000"/>
                  </a:schemeClr>
                </a:solidFill>
                <a:latin typeface="微软雅黑" pitchFamily="34" charset="-122"/>
                <a:ea typeface="微软雅黑" pitchFamily="34" charset="-122"/>
              </a:rPr>
              <a:t>进程。</a:t>
            </a:r>
            <a:endParaRPr lang="zh-CN" altLang="en-US" sz="1400" dirty="0">
              <a:solidFill>
                <a:schemeClr val="tx1">
                  <a:lumMod val="50000"/>
                  <a:lumOff val="50000"/>
                </a:schemeClr>
              </a:solidFill>
              <a:latin typeface="微软雅黑" pitchFamily="34" charset="-122"/>
              <a:ea typeface="微软雅黑" pitchFamily="34" charset="-122"/>
            </a:endParaRPr>
          </a:p>
        </p:txBody>
      </p:sp>
      <p:pic>
        <p:nvPicPr>
          <p:cNvPr id="13" name="图片 13" descr="http://www.comnav.cn/UploadFile/201212410629453.jpg"/>
          <p:cNvPicPr/>
          <p:nvPr/>
        </p:nvPicPr>
        <p:blipFill>
          <a:blip r:embed="rId2">
            <a:extLst>
              <a:ext uri="{28A0092B-C50C-407E-A947-70E740481C1C}">
                <a14:useLocalDpi xmlns:a14="http://schemas.microsoft.com/office/drawing/2010/main" val="0"/>
              </a:ext>
            </a:extLst>
          </a:blip>
          <a:srcRect/>
          <a:stretch>
            <a:fillRect/>
          </a:stretch>
        </p:blipFill>
        <p:spPr bwMode="auto">
          <a:xfrm>
            <a:off x="76932" y="3766805"/>
            <a:ext cx="3562350" cy="2033905"/>
          </a:xfrm>
          <a:prstGeom prst="rect">
            <a:avLst/>
          </a:prstGeom>
          <a:ln>
            <a:noFill/>
          </a:ln>
          <a:effectLst>
            <a:outerShdw blurRad="190500" algn="tl" rotWithShape="0">
              <a:srgbClr val="000000">
                <a:alpha val="70000"/>
              </a:srgbClr>
            </a:outerShdw>
          </a:effectLst>
        </p:spPr>
      </p:pic>
      <p:pic>
        <p:nvPicPr>
          <p:cNvPr id="12" name="图片 14" descr="http://www.comnav.cn/UploadFile/201212410611144.jpg"/>
          <p:cNvPicPr/>
          <p:nvPr/>
        </p:nvPicPr>
        <p:blipFill>
          <a:blip r:embed="rId3">
            <a:extLst>
              <a:ext uri="{28A0092B-C50C-407E-A947-70E740481C1C}">
                <a14:useLocalDpi xmlns:a14="http://schemas.microsoft.com/office/drawing/2010/main" val="0"/>
              </a:ext>
            </a:extLst>
          </a:blip>
          <a:srcRect/>
          <a:stretch>
            <a:fillRect/>
          </a:stretch>
        </p:blipFill>
        <p:spPr bwMode="auto">
          <a:xfrm>
            <a:off x="2843808" y="2702486"/>
            <a:ext cx="3104081" cy="411089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3714750"/>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32771" name="Picture 2" descr="D:\1素材\科技素材\行业应用素材\20087228379227_2[1].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44000"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矩形 11"/>
          <p:cNvSpPr>
            <a:spLocks noChangeArrowheads="1"/>
          </p:cNvSpPr>
          <p:nvPr/>
        </p:nvSpPr>
        <p:spPr bwMode="auto">
          <a:xfrm>
            <a:off x="285750" y="214313"/>
            <a:ext cx="15319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3200">
                <a:solidFill>
                  <a:srgbClr val="FFFF00"/>
                </a:solidFill>
              </a:rPr>
              <a:t>TYPICAL</a:t>
            </a:r>
            <a:endParaRPr lang="zh-CN" altLang="en-US" sz="3200">
              <a:solidFill>
                <a:srgbClr val="FFFF00"/>
              </a:solidFill>
            </a:endParaRPr>
          </a:p>
        </p:txBody>
      </p:sp>
      <p:sp>
        <p:nvSpPr>
          <p:cNvPr id="32773" name="矩形 12"/>
          <p:cNvSpPr>
            <a:spLocks noChangeArrowheads="1"/>
          </p:cNvSpPr>
          <p:nvPr/>
        </p:nvSpPr>
        <p:spPr bwMode="auto">
          <a:xfrm>
            <a:off x="285750" y="642938"/>
            <a:ext cx="3759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sz="4800">
                <a:solidFill>
                  <a:srgbClr val="FFFF00"/>
                </a:solidFill>
              </a:rPr>
              <a:t>PROJECT CASE</a:t>
            </a:r>
            <a:endParaRPr lang="zh-CN" altLang="en-US" sz="4800">
              <a:solidFill>
                <a:srgbClr val="FFFF00"/>
              </a:solidFill>
            </a:endParaRPr>
          </a:p>
        </p:txBody>
      </p:sp>
      <p:sp>
        <p:nvSpPr>
          <p:cNvPr id="32774" name="矩形 13"/>
          <p:cNvSpPr>
            <a:spLocks noChangeArrowheads="1"/>
          </p:cNvSpPr>
          <p:nvPr/>
        </p:nvSpPr>
        <p:spPr bwMode="auto">
          <a:xfrm>
            <a:off x="285750" y="1357313"/>
            <a:ext cx="41168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dirty="0">
                <a:solidFill>
                  <a:schemeClr val="bg1"/>
                </a:solidFill>
                <a:latin typeface="微软雅黑" pitchFamily="34" charset="-122"/>
                <a:ea typeface="微软雅黑" pitchFamily="34" charset="-122"/>
              </a:rPr>
              <a:t>典型项目</a:t>
            </a:r>
            <a:r>
              <a:rPr lang="zh-CN" altLang="en-US" sz="2400" dirty="0" smtClean="0">
                <a:solidFill>
                  <a:schemeClr val="bg1"/>
                </a:solidFill>
                <a:latin typeface="微软雅黑" pitchFamily="34" charset="-122"/>
                <a:ea typeface="微软雅黑" pitchFamily="34" charset="-122"/>
              </a:rPr>
              <a:t>案例</a:t>
            </a:r>
            <a:endParaRPr lang="en-US" altLang="zh-CN" sz="2400" dirty="0" smtClean="0">
              <a:solidFill>
                <a:schemeClr val="bg1"/>
              </a:solidFill>
              <a:latin typeface="微软雅黑" pitchFamily="34" charset="-122"/>
              <a:ea typeface="微软雅黑" pitchFamily="34" charset="-122"/>
            </a:endParaRPr>
          </a:p>
          <a:p>
            <a:r>
              <a:rPr lang="en-US" altLang="zh-CN" sz="2400" dirty="0">
                <a:solidFill>
                  <a:schemeClr val="bg1"/>
                </a:solidFill>
                <a:latin typeface="微软雅黑" pitchFamily="34" charset="-122"/>
                <a:ea typeface="微软雅黑" pitchFamily="34" charset="-122"/>
              </a:rPr>
              <a:t>&gt;&gt; </a:t>
            </a:r>
            <a:r>
              <a:rPr lang="zh-CN" altLang="en-US" sz="2400" dirty="0">
                <a:solidFill>
                  <a:schemeClr val="bg1"/>
                </a:solidFill>
                <a:latin typeface="微软雅黑" pitchFamily="34" charset="-122"/>
                <a:ea typeface="微软雅黑" pitchFamily="34" charset="-122"/>
              </a:rPr>
              <a:t>老挝</a:t>
            </a:r>
            <a:r>
              <a:rPr lang="zh-CN" altLang="en-US" sz="2400" dirty="0" smtClean="0">
                <a:solidFill>
                  <a:schemeClr val="bg1"/>
                </a:solidFill>
                <a:latin typeface="微软雅黑" pitchFamily="34" charset="-122"/>
                <a:ea typeface="微软雅黑" pitchFamily="34" charset="-122"/>
              </a:rPr>
              <a:t>北斗</a:t>
            </a:r>
            <a:r>
              <a:rPr lang="zh-CN" altLang="en-US" sz="2400" dirty="0">
                <a:solidFill>
                  <a:schemeClr val="bg1"/>
                </a:solidFill>
                <a:latin typeface="微软雅黑" pitchFamily="34" charset="-122"/>
                <a:ea typeface="微软雅黑" pitchFamily="34" charset="-122"/>
              </a:rPr>
              <a:t>连续运行参考站</a:t>
            </a:r>
            <a:endParaRPr lang="zh-CN" altLang="en-US" sz="2400" dirty="0">
              <a:solidFill>
                <a:schemeClr val="bg1"/>
              </a:solidFill>
              <a:latin typeface="微软雅黑" pitchFamily="34" charset="-122"/>
              <a:ea typeface="微软雅黑" pitchFamily="34" charset="-122"/>
            </a:endParaRPr>
          </a:p>
          <a:p>
            <a:endParaRPr lang="zh-CN" altLang="en-US" sz="2400" dirty="0">
              <a:solidFill>
                <a:schemeClr val="bg1"/>
              </a:solidFill>
              <a:latin typeface="微软雅黑" pitchFamily="34" charset="-122"/>
              <a:ea typeface="微软雅黑" pitchFamily="34" charset="-122"/>
            </a:endParaRPr>
          </a:p>
        </p:txBody>
      </p:sp>
      <p:sp>
        <p:nvSpPr>
          <p:cNvPr id="15" name="矩形 14"/>
          <p:cNvSpPr/>
          <p:nvPr/>
        </p:nvSpPr>
        <p:spPr>
          <a:xfrm>
            <a:off x="4437975" y="15389"/>
            <a:ext cx="4692650" cy="1200329"/>
          </a:xfrm>
          <a:prstGeom prst="rect">
            <a:avLst/>
          </a:prstGeom>
        </p:spPr>
        <p:txBody>
          <a:bodyPr wrap="square">
            <a:spAutoFit/>
          </a:bodyPr>
          <a:lstStyle/>
          <a:p>
            <a:pPr>
              <a:lnSpc>
                <a:spcPct val="150000"/>
              </a:lnSpc>
              <a:spcBef>
                <a:spcPts val="0"/>
              </a:spcBef>
              <a:spcAft>
                <a:spcPts val="0"/>
              </a:spcAft>
              <a:defRPr/>
            </a:pPr>
            <a:r>
              <a:rPr lang="zh-CN" altLang="en-US" sz="1600" b="1" dirty="0">
                <a:solidFill>
                  <a:schemeClr val="bg1"/>
                </a:solidFill>
                <a:latin typeface="微软雅黑" pitchFamily="34" charset="-122"/>
                <a:ea typeface="微软雅黑" pitchFamily="34" charset="-122"/>
              </a:rPr>
              <a:t>中国老挝两国政府合作项目</a:t>
            </a:r>
            <a:r>
              <a:rPr lang="en-US" altLang="zh-CN" sz="1600"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老挝首都万象建设北斗连续运行参考站，标志着我国北斗卫星导航系统在东南亚及全球的影响力将进一步得到提升</a:t>
            </a:r>
            <a:endParaRPr lang="zh-CN" altLang="en-US" sz="1600" dirty="0">
              <a:solidFill>
                <a:schemeClr val="bg1"/>
              </a:solidFill>
              <a:latin typeface="微软雅黑" pitchFamily="34" charset="-122"/>
              <a:ea typeface="微软雅黑" pitchFamily="34" charset="-122"/>
            </a:endParaRPr>
          </a:p>
        </p:txBody>
      </p:sp>
      <p:sp>
        <p:nvSpPr>
          <p:cNvPr id="10" name="椭圆 9"/>
          <p:cNvSpPr/>
          <p:nvPr/>
        </p:nvSpPr>
        <p:spPr>
          <a:xfrm>
            <a:off x="165100" y="1365250"/>
            <a:ext cx="3240088" cy="190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14" name="Picture 3" descr="C:\YQ\CSNO\Laos referen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485515" y="3057909"/>
            <a:ext cx="5750781" cy="3827475"/>
          </a:xfrm>
          <a:prstGeom prst="rect">
            <a:avLst/>
          </a:prstGeom>
          <a:noFill/>
        </p:spPr>
      </p:pic>
      <p:pic>
        <p:nvPicPr>
          <p:cNvPr id="16" name="Picture 3" descr="C:\Users\Andy Yin\Desktop\CSNO\IMG_3994.JPG"/>
          <p:cNvPicPr>
            <a:picLocks noChangeAspect="1" noChangeArrowheads="1"/>
          </p:cNvPicPr>
          <p:nvPr/>
        </p:nvPicPr>
        <p:blipFill rotWithShape="1">
          <a:blip r:embed="rId3" cstate="print"/>
          <a:srcRect r="43333"/>
          <a:stretch>
            <a:fillRect/>
          </a:stretch>
        </p:blipFill>
        <p:spPr bwMode="auto">
          <a:xfrm>
            <a:off x="6688698" y="3047272"/>
            <a:ext cx="2448272"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C:\Users\Andy Yin\Desktop\CSNO\IMG_395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12601" y="3057909"/>
            <a:ext cx="2543175" cy="3813175"/>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0" y="1194"/>
            <a:ext cx="9144000" cy="1008000"/>
          </a:xfrm>
          <a:prstGeom prst="rect">
            <a:avLst/>
          </a:prstGeom>
          <a:solidFill>
            <a:schemeClr val="bg2">
              <a:lumMod val="50000"/>
              <a:alpha val="50000"/>
            </a:schemeClr>
          </a:solidFill>
        </p:spPr>
        <p:txBody>
          <a:bodyPr wrap="square" anchor="ctr" anchorCtr="0">
            <a:noAutofit/>
          </a:bodyPr>
          <a:lstStyle/>
          <a:p>
            <a:r>
              <a:rPr lang="zh-CN" altLang="en-US" sz="3200" dirty="0">
                <a:solidFill>
                  <a:srgbClr val="FFFFCC"/>
                </a:solidFill>
                <a:latin typeface="微软雅黑" pitchFamily="34" charset="-122"/>
                <a:ea typeface="微软雅黑" pitchFamily="34" charset="-122"/>
              </a:rPr>
              <a:t>欧洲首个北斗固定跟踪站在比利时建成运行</a:t>
            </a:r>
            <a:endParaRPr lang="en-US" altLang="zh-CN" sz="3200" dirty="0">
              <a:solidFill>
                <a:srgbClr val="FFFFCC"/>
              </a:solidFill>
              <a:latin typeface="微软雅黑" pitchFamily="34" charset="-122"/>
              <a:ea typeface="微软雅黑" pitchFamily="34" charset="-122"/>
            </a:endParaRPr>
          </a:p>
        </p:txBody>
      </p:sp>
      <p:sp>
        <p:nvSpPr>
          <p:cNvPr id="6" name="内容占位符 4"/>
          <p:cNvSpPr txBox="1"/>
          <p:nvPr/>
        </p:nvSpPr>
        <p:spPr>
          <a:xfrm>
            <a:off x="0" y="1009756"/>
            <a:ext cx="6804248" cy="936104"/>
          </a:xfrm>
          <a:prstGeom prst="rect">
            <a:avLst/>
          </a:prstGeom>
          <a:solidFill>
            <a:schemeClr val="bg2">
              <a:lumMod val="75000"/>
              <a:alpha val="5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0"/>
              </a:spcAft>
              <a:buNone/>
              <a:defRPr/>
            </a:pPr>
            <a:r>
              <a:rPr lang="en-US" altLang="zh-CN" sz="1800" dirty="0" smtClean="0">
                <a:solidFill>
                  <a:schemeClr val="bg1"/>
                </a:solidFill>
                <a:latin typeface="微软雅黑" pitchFamily="34" charset="-122"/>
                <a:ea typeface="微软雅黑" pitchFamily="34" charset="-122"/>
              </a:rPr>
              <a:t>2015</a:t>
            </a:r>
            <a:r>
              <a:rPr lang="zh-CN" altLang="en-US" sz="1800" dirty="0" smtClean="0">
                <a:solidFill>
                  <a:schemeClr val="bg1"/>
                </a:solidFill>
                <a:latin typeface="微软雅黑" pitchFamily="34" charset="-122"/>
                <a:ea typeface="微软雅黑" pitchFamily="34" charset="-122"/>
              </a:rPr>
              <a:t>年</a:t>
            </a:r>
            <a:r>
              <a:rPr lang="en-US" altLang="zh-CN" sz="1800" dirty="0" smtClean="0">
                <a:solidFill>
                  <a:schemeClr val="bg1"/>
                </a:solidFill>
                <a:latin typeface="微软雅黑" pitchFamily="34" charset="-122"/>
                <a:ea typeface="微软雅黑" pitchFamily="34" charset="-122"/>
              </a:rPr>
              <a:t>3</a:t>
            </a:r>
            <a:r>
              <a:rPr lang="zh-CN" altLang="en-US" sz="1800" dirty="0" smtClean="0">
                <a:solidFill>
                  <a:schemeClr val="bg1"/>
                </a:solidFill>
                <a:latin typeface="微软雅黑" pitchFamily="34" charset="-122"/>
                <a:ea typeface="微软雅黑" pitchFamily="34" charset="-122"/>
              </a:rPr>
              <a:t>月</a:t>
            </a:r>
            <a:r>
              <a:rPr lang="en-US" altLang="zh-CN" sz="1800" dirty="0" smtClean="0">
                <a:solidFill>
                  <a:schemeClr val="bg1"/>
                </a:solidFill>
                <a:latin typeface="微软雅黑" pitchFamily="34" charset="-122"/>
                <a:ea typeface="微软雅黑" pitchFamily="34" charset="-122"/>
              </a:rPr>
              <a:t>23</a:t>
            </a:r>
            <a:r>
              <a:rPr lang="zh-CN" altLang="en-US" sz="1800" dirty="0" smtClean="0">
                <a:solidFill>
                  <a:schemeClr val="bg1"/>
                </a:solidFill>
                <a:latin typeface="微软雅黑" pitchFamily="34" charset="-122"/>
                <a:ea typeface="微软雅黑" pitchFamily="34" charset="-122"/>
              </a:rPr>
              <a:t>日，</a:t>
            </a:r>
            <a:r>
              <a:rPr lang="en-US" altLang="zh-CN" sz="1800" dirty="0" smtClean="0">
                <a:solidFill>
                  <a:schemeClr val="bg1"/>
                </a:solidFill>
                <a:latin typeface="微软雅黑" pitchFamily="34" charset="-122"/>
                <a:ea typeface="微软雅黑" pitchFamily="34" charset="-122"/>
              </a:rPr>
              <a:t>CGEOS</a:t>
            </a:r>
            <a:r>
              <a:rPr lang="zh-CN" altLang="en-US" sz="1800" dirty="0" smtClean="0">
                <a:solidFill>
                  <a:schemeClr val="bg1"/>
                </a:solidFill>
                <a:latin typeface="微软雅黑" pitchFamily="34" charset="-122"/>
                <a:ea typeface="微软雅黑" pitchFamily="34" charset="-122"/>
              </a:rPr>
              <a:t>公司使用上海司南的北斗参考站接收机，在</a:t>
            </a:r>
            <a:r>
              <a:rPr lang="zh-CN" altLang="en-US" sz="1800" dirty="0">
                <a:solidFill>
                  <a:schemeClr val="bg1"/>
                </a:solidFill>
                <a:latin typeface="微软雅黑" pitchFamily="34" charset="-122"/>
                <a:ea typeface="微软雅黑" pitchFamily="34" charset="-122"/>
              </a:rPr>
              <a:t>比利时纳穆尔省瓦隆尼亚建成欧洲第一个接收中国北斗卫星导航系统信号的北斗固定跟踪站</a:t>
            </a:r>
            <a:endParaRPr lang="zh-CN" altLang="en-US" sz="1800" dirty="0">
              <a:solidFill>
                <a:schemeClr val="bg1"/>
              </a:solidFill>
              <a:latin typeface="微软雅黑" pitchFamily="34" charset="-122"/>
              <a:ea typeface="微软雅黑" pitchFamily="34" charset="-122"/>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9497"/>
          <a:stretch>
            <a:fillRect/>
          </a:stretch>
        </p:blipFill>
        <p:spPr>
          <a:xfrm>
            <a:off x="6804248" y="1615007"/>
            <a:ext cx="2339752" cy="2822105"/>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671138"/>
            <a:ext cx="2915816" cy="21868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5686568"/>
          </a:xfrm>
          <a:prstGeom prst="rect">
            <a:avLst/>
          </a:prstGeom>
          <a:noFill/>
          <a:ln>
            <a:noFill/>
          </a:ln>
        </p:spPr>
      </p:pic>
      <p:sp>
        <p:nvSpPr>
          <p:cNvPr id="4" name="矩形 14"/>
          <p:cNvSpPr/>
          <p:nvPr/>
        </p:nvSpPr>
        <p:spPr>
          <a:xfrm>
            <a:off x="0" y="4300061"/>
            <a:ext cx="5220072" cy="2585323"/>
          </a:xfrm>
          <a:prstGeom prst="rect">
            <a:avLst/>
          </a:prstGeom>
          <a:solidFill>
            <a:schemeClr val="bg2">
              <a:lumMod val="90000"/>
              <a:alpha val="50000"/>
            </a:schemeClr>
          </a:solidFill>
        </p:spPr>
        <p:txBody>
          <a:bodyPr wrap="square">
            <a:spAutoFit/>
          </a:bodyPr>
          <a:lstStyle/>
          <a:p>
            <a:pPr>
              <a:lnSpc>
                <a:spcPct val="150000"/>
              </a:lnSpc>
              <a:spcBef>
                <a:spcPts val="0"/>
              </a:spcBef>
              <a:spcAft>
                <a:spcPts val="0"/>
              </a:spcAft>
              <a:defRPr/>
            </a:pPr>
            <a:r>
              <a:rPr lang="zh-CN" altLang="en-US" dirty="0" smtClean="0">
                <a:solidFill>
                  <a:schemeClr val="bg2">
                    <a:lumMod val="10000"/>
                  </a:schemeClr>
                </a:solidFill>
                <a:latin typeface="微软雅黑" pitchFamily="34" charset="-122"/>
                <a:ea typeface="微软雅黑" pitchFamily="34" charset="-122"/>
              </a:rPr>
              <a:t>    北斗</a:t>
            </a:r>
            <a:r>
              <a:rPr lang="zh-CN" altLang="en-US" dirty="0">
                <a:solidFill>
                  <a:schemeClr val="bg2">
                    <a:lumMod val="10000"/>
                  </a:schemeClr>
                </a:solidFill>
                <a:latin typeface="微软雅黑" pitchFamily="34" charset="-122"/>
                <a:ea typeface="微软雅黑" pitchFamily="34" charset="-122"/>
              </a:rPr>
              <a:t>地基增强系统是由国家统一规划建设的以北斗卫星导航系统为主，兼容其他</a:t>
            </a:r>
            <a:r>
              <a:rPr lang="en-US" altLang="zh-CN" dirty="0">
                <a:solidFill>
                  <a:schemeClr val="bg2">
                    <a:lumMod val="10000"/>
                  </a:schemeClr>
                </a:solidFill>
                <a:latin typeface="微软雅黑" pitchFamily="34" charset="-122"/>
                <a:ea typeface="微软雅黑" pitchFamily="34" charset="-122"/>
              </a:rPr>
              <a:t>GNSS</a:t>
            </a:r>
            <a:r>
              <a:rPr lang="zh-CN" altLang="en-US" dirty="0">
                <a:solidFill>
                  <a:schemeClr val="bg2">
                    <a:lumMod val="10000"/>
                  </a:schemeClr>
                </a:solidFill>
                <a:latin typeface="微软雅黑" pitchFamily="34" charset="-122"/>
                <a:ea typeface="微软雅黑" pitchFamily="34" charset="-122"/>
              </a:rPr>
              <a:t>系统的地基增强系统</a:t>
            </a:r>
            <a:r>
              <a:rPr lang="zh-CN" altLang="en-US" dirty="0" smtClean="0">
                <a:solidFill>
                  <a:schemeClr val="bg2">
                    <a:lumMod val="10000"/>
                  </a:schemeClr>
                </a:solidFill>
                <a:latin typeface="微软雅黑" pitchFamily="34" charset="-122"/>
                <a:ea typeface="微软雅黑" pitchFamily="34" charset="-122"/>
              </a:rPr>
              <a:t>。</a:t>
            </a:r>
            <a:r>
              <a:rPr lang="en-US" altLang="zh-CN" dirty="0" smtClean="0">
                <a:solidFill>
                  <a:schemeClr val="bg2">
                    <a:lumMod val="10000"/>
                  </a:schemeClr>
                </a:solidFill>
                <a:latin typeface="微软雅黑" pitchFamily="34" charset="-122"/>
                <a:ea typeface="微软雅黑" pitchFamily="34" charset="-122"/>
              </a:rPr>
              <a:t>2015</a:t>
            </a:r>
            <a:r>
              <a:rPr lang="zh-CN" altLang="en-US" dirty="0">
                <a:solidFill>
                  <a:schemeClr val="bg2">
                    <a:lumMod val="10000"/>
                  </a:schemeClr>
                </a:solidFill>
                <a:latin typeface="微软雅黑" pitchFamily="34" charset="-122"/>
                <a:ea typeface="微软雅黑" pitchFamily="34" charset="-122"/>
              </a:rPr>
              <a:t>年</a:t>
            </a:r>
            <a:r>
              <a:rPr lang="en-US" altLang="zh-CN" dirty="0">
                <a:solidFill>
                  <a:schemeClr val="bg2">
                    <a:lumMod val="10000"/>
                  </a:schemeClr>
                </a:solidFill>
                <a:latin typeface="微软雅黑" pitchFamily="34" charset="-122"/>
                <a:ea typeface="微软雅黑" pitchFamily="34" charset="-122"/>
              </a:rPr>
              <a:t>7</a:t>
            </a:r>
            <a:r>
              <a:rPr lang="zh-CN" altLang="en-US" dirty="0">
                <a:solidFill>
                  <a:schemeClr val="bg2">
                    <a:lumMod val="10000"/>
                  </a:schemeClr>
                </a:solidFill>
                <a:latin typeface="微软雅黑" pitchFamily="34" charset="-122"/>
                <a:ea typeface="微软雅黑" pitchFamily="34" charset="-122"/>
              </a:rPr>
              <a:t>月中国兵器北斗地基增强系统正式招标，司南导航北斗基准站接收机</a:t>
            </a:r>
            <a:r>
              <a:rPr lang="en-US" altLang="zh-CN" dirty="0">
                <a:solidFill>
                  <a:schemeClr val="bg2">
                    <a:lumMod val="10000"/>
                  </a:schemeClr>
                </a:solidFill>
                <a:latin typeface="微软雅黑" pitchFamily="34" charset="-122"/>
                <a:ea typeface="微软雅黑" pitchFamily="34" charset="-122"/>
              </a:rPr>
              <a:t>M300 Pro</a:t>
            </a:r>
            <a:r>
              <a:rPr lang="zh-CN" altLang="en-US" dirty="0">
                <a:solidFill>
                  <a:schemeClr val="bg2">
                    <a:lumMod val="10000"/>
                  </a:schemeClr>
                </a:solidFill>
                <a:latin typeface="微软雅黑" pitchFamily="34" charset="-122"/>
                <a:ea typeface="微软雅黑" pitchFamily="34" charset="-122"/>
              </a:rPr>
              <a:t>及天线方案最终凭借出众的创新技术和卓越的产品性能，以第一名的身份成功</a:t>
            </a:r>
            <a:r>
              <a:rPr lang="zh-CN" altLang="en-US" dirty="0" smtClean="0">
                <a:solidFill>
                  <a:schemeClr val="bg2">
                    <a:lumMod val="10000"/>
                  </a:schemeClr>
                </a:solidFill>
                <a:latin typeface="微软雅黑" pitchFamily="34" charset="-122"/>
                <a:ea typeface="微软雅黑" pitchFamily="34" charset="-122"/>
              </a:rPr>
              <a:t>中标。</a:t>
            </a:r>
            <a:endParaRPr lang="zh-CN" altLang="en-US" dirty="0">
              <a:solidFill>
                <a:schemeClr val="bg2">
                  <a:lumMod val="10000"/>
                </a:schemeClr>
              </a:solidFill>
              <a:latin typeface="微软雅黑" pitchFamily="34" charset="-122"/>
              <a:ea typeface="微软雅黑" pitchFamily="34" charset="-122"/>
            </a:endParaRPr>
          </a:p>
        </p:txBody>
      </p:sp>
      <p:sp>
        <p:nvSpPr>
          <p:cNvPr id="6" name="Rectangle 5"/>
          <p:cNvSpPr/>
          <p:nvPr/>
        </p:nvSpPr>
        <p:spPr>
          <a:xfrm>
            <a:off x="0" y="1194"/>
            <a:ext cx="9144000" cy="1008000"/>
          </a:xfrm>
          <a:prstGeom prst="rect">
            <a:avLst/>
          </a:prstGeom>
          <a:solidFill>
            <a:schemeClr val="bg2">
              <a:lumMod val="50000"/>
              <a:alpha val="50000"/>
            </a:schemeClr>
          </a:solidFill>
        </p:spPr>
        <p:txBody>
          <a:bodyPr wrap="square" anchor="ctr" anchorCtr="0">
            <a:noAutofit/>
          </a:bodyPr>
          <a:lstStyle/>
          <a:p>
            <a:r>
              <a:rPr lang="zh-CN" altLang="en-US" sz="3200" dirty="0" smtClean="0">
                <a:solidFill>
                  <a:srgbClr val="FFFFCC"/>
                </a:solidFill>
                <a:latin typeface="微软雅黑" pitchFamily="34" charset="-122"/>
                <a:ea typeface="微软雅黑" pitchFamily="34" charset="-122"/>
              </a:rPr>
              <a:t>司南</a:t>
            </a:r>
            <a:r>
              <a:rPr lang="en-US" altLang="zh-CN" sz="3200" dirty="0" smtClean="0">
                <a:solidFill>
                  <a:srgbClr val="FFFFCC"/>
                </a:solidFill>
                <a:latin typeface="+mj-lt"/>
                <a:ea typeface="微软雅黑" pitchFamily="34" charset="-122"/>
              </a:rPr>
              <a:t>M300 Pro</a:t>
            </a:r>
            <a:r>
              <a:rPr lang="zh-CN" altLang="en-US" sz="3200" dirty="0">
                <a:solidFill>
                  <a:srgbClr val="FFFFCC"/>
                </a:solidFill>
                <a:latin typeface="+mj-lt"/>
                <a:ea typeface="微软雅黑" pitchFamily="34" charset="-122"/>
              </a:rPr>
              <a:t>中标国家级北斗地基增强主框架网</a:t>
            </a:r>
            <a:endParaRPr lang="en-US" altLang="zh-CN" sz="3200" dirty="0">
              <a:solidFill>
                <a:srgbClr val="FFFFCC"/>
              </a:solidFill>
              <a:latin typeface="+mj-lt"/>
              <a:ea typeface="微软雅黑" pitchFamily="34" charset="-122"/>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4325" t="13386" r="4705" b="15151"/>
          <a:stretch>
            <a:fillRect/>
          </a:stretch>
        </p:blipFill>
        <p:spPr>
          <a:xfrm>
            <a:off x="5326089" y="4620614"/>
            <a:ext cx="3711893" cy="1944216"/>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1">
            <a:extLst>
              <a:ext uri="{28A0092B-C50C-407E-A947-70E740481C1C}">
                <a14:useLocalDpi xmlns:a14="http://schemas.microsoft.com/office/drawing/2010/main" val="0"/>
              </a:ext>
            </a:extLst>
          </a:blip>
          <a:srcRect b="42917"/>
          <a:stretch>
            <a:fillRect/>
          </a:stretch>
        </p:blipFill>
        <p:spPr>
          <a:xfrm>
            <a:off x="0" y="-7928"/>
            <a:ext cx="9144000" cy="3292912"/>
          </a:xfrm>
          <a:prstGeom prst="rect">
            <a:avLst/>
          </a:prstGeom>
        </p:spPr>
      </p:pic>
      <p:sp>
        <p:nvSpPr>
          <p:cNvPr id="6" name="矩形 8"/>
          <p:cNvSpPr/>
          <p:nvPr/>
        </p:nvSpPr>
        <p:spPr>
          <a:xfrm>
            <a:off x="0" y="3284984"/>
            <a:ext cx="9144000" cy="71438"/>
          </a:xfrm>
          <a:prstGeom prst="rect">
            <a:avLst/>
          </a:prstGeom>
          <a:gradFill>
            <a:gsLst>
              <a:gs pos="0">
                <a:srgbClr val="FFFFFF"/>
              </a:gs>
              <a:gs pos="7001">
                <a:srgbClr val="E6E6E6"/>
              </a:gs>
              <a:gs pos="32001">
                <a:srgbClr val="7D8496"/>
              </a:gs>
              <a:gs pos="47000">
                <a:srgbClr val="E6E6E6"/>
              </a:gs>
              <a:gs pos="85001">
                <a:srgbClr val="7D8496"/>
              </a:gs>
              <a:gs pos="100000">
                <a:srgbClr val="E6E6E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9522" y="3356422"/>
            <a:ext cx="5634478" cy="3528962"/>
          </a:xfrm>
          <a:prstGeom prst="rect">
            <a:avLst/>
          </a:prstGeom>
          <a:noFill/>
          <a:ln>
            <a:noFill/>
          </a:ln>
        </p:spPr>
      </p:pic>
      <p:sp>
        <p:nvSpPr>
          <p:cNvPr id="7" name="内容占位符 2"/>
          <p:cNvSpPr txBox="1"/>
          <p:nvPr/>
        </p:nvSpPr>
        <p:spPr>
          <a:xfrm>
            <a:off x="0" y="2619852"/>
            <a:ext cx="9144000" cy="665132"/>
          </a:xfrm>
          <a:prstGeom prst="rect">
            <a:avLst/>
          </a:prstGeom>
          <a:solidFill>
            <a:schemeClr val="bg2">
              <a:lumMod val="75000"/>
              <a:alpha val="70000"/>
            </a:schemeClr>
          </a:solidFill>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spcBef>
                <a:spcPts val="0"/>
              </a:spcBef>
              <a:spcAft>
                <a:spcPts val="0"/>
              </a:spcAft>
              <a:buNone/>
            </a:pPr>
            <a:r>
              <a:rPr lang="zh-CN" altLang="en-US" dirty="0" smtClean="0">
                <a:solidFill>
                  <a:srgbClr val="FFFFCC"/>
                </a:solidFill>
                <a:latin typeface="微软雅黑" pitchFamily="34" charset="-122"/>
                <a:ea typeface="微软雅黑" pitchFamily="34" charset="-122"/>
              </a:rPr>
              <a:t>中国人民</a:t>
            </a:r>
            <a:r>
              <a:rPr lang="zh-CN" altLang="en-US" dirty="0">
                <a:solidFill>
                  <a:srgbClr val="FFFFCC"/>
                </a:solidFill>
                <a:latin typeface="微软雅黑" pitchFamily="34" charset="-122"/>
                <a:ea typeface="微软雅黑" pitchFamily="34" charset="-122"/>
              </a:rPr>
              <a:t>抗日战争暨世界反法西斯战争胜利</a:t>
            </a:r>
            <a:r>
              <a:rPr lang="en-US" altLang="zh-CN" dirty="0">
                <a:solidFill>
                  <a:srgbClr val="FFFFCC"/>
                </a:solidFill>
                <a:latin typeface="微软雅黑" pitchFamily="34" charset="-122"/>
                <a:ea typeface="微软雅黑" pitchFamily="34" charset="-122"/>
              </a:rPr>
              <a:t>70</a:t>
            </a:r>
            <a:r>
              <a:rPr lang="zh-CN" altLang="en-US" dirty="0" smtClean="0">
                <a:solidFill>
                  <a:srgbClr val="FFFFCC"/>
                </a:solidFill>
                <a:latin typeface="微软雅黑" pitchFamily="34" charset="-122"/>
                <a:ea typeface="微软雅黑" pitchFamily="34" charset="-122"/>
              </a:rPr>
              <a:t>周年阅兵</a:t>
            </a:r>
            <a:endParaRPr lang="en-US" altLang="zh-CN" dirty="0" smtClean="0">
              <a:solidFill>
                <a:srgbClr val="FFFFCC"/>
              </a:solidFill>
              <a:latin typeface="微软雅黑" pitchFamily="34" charset="-122"/>
              <a:ea typeface="微软雅黑" pitchFamily="34" charset="-122"/>
            </a:endParaRPr>
          </a:p>
        </p:txBody>
      </p:sp>
      <p:sp>
        <p:nvSpPr>
          <p:cNvPr id="8" name="Rectangle 7"/>
          <p:cNvSpPr/>
          <p:nvPr/>
        </p:nvSpPr>
        <p:spPr>
          <a:xfrm>
            <a:off x="251520" y="3377813"/>
            <a:ext cx="3183867" cy="3046988"/>
          </a:xfrm>
          <a:prstGeom prst="rect">
            <a:avLst/>
          </a:prstGeom>
          <a:noFill/>
        </p:spPr>
        <p:txBody>
          <a:bodyPr wrap="square">
            <a:spAutoFit/>
          </a:bodyPr>
          <a:lstStyle/>
          <a:p>
            <a:pPr>
              <a:lnSpc>
                <a:spcPct val="150000"/>
              </a:lnSpc>
            </a:pPr>
            <a:r>
              <a:rPr lang="zh-CN" altLang="en-US" sz="1600" dirty="0">
                <a:solidFill>
                  <a:schemeClr val="tx1">
                    <a:lumMod val="50000"/>
                    <a:lumOff val="50000"/>
                  </a:schemeClr>
                </a:solidFill>
                <a:latin typeface="微软雅黑" pitchFamily="34" charset="-122"/>
                <a:ea typeface="微软雅黑" pitchFamily="34" charset="-122"/>
              </a:rPr>
              <a:t>作为“基于北斗高精度导航定位的阅兵车辆训练考核系统”的主要设备供应商、项目具体实施方和主力技术支持团队，</a:t>
            </a:r>
            <a:r>
              <a:rPr lang="zh-CN" altLang="en-US" sz="1600" b="1" dirty="0">
                <a:solidFill>
                  <a:schemeClr val="tx1">
                    <a:lumMod val="50000"/>
                    <a:lumOff val="50000"/>
                  </a:schemeClr>
                </a:solidFill>
                <a:latin typeface="微软雅黑" pitchFamily="34" charset="-122"/>
                <a:ea typeface="微软雅黑" pitchFamily="34" charset="-122"/>
              </a:rPr>
              <a:t>上海司南卫星导航技术</a:t>
            </a:r>
            <a:r>
              <a:rPr lang="zh-CN" altLang="en-US" sz="1600" b="1" dirty="0" smtClean="0">
                <a:solidFill>
                  <a:schemeClr val="tx1">
                    <a:lumMod val="50000"/>
                    <a:lumOff val="50000"/>
                  </a:schemeClr>
                </a:solidFill>
                <a:latin typeface="微软雅黑" pitchFamily="34" charset="-122"/>
                <a:ea typeface="微软雅黑" pitchFamily="34" charset="-122"/>
              </a:rPr>
              <a:t>股份有限公司</a:t>
            </a:r>
            <a:r>
              <a:rPr lang="zh-CN" altLang="en-US" sz="1600" dirty="0" smtClean="0">
                <a:solidFill>
                  <a:schemeClr val="tx1">
                    <a:lumMod val="50000"/>
                    <a:lumOff val="50000"/>
                  </a:schemeClr>
                </a:solidFill>
                <a:latin typeface="微软雅黑" pitchFamily="34" charset="-122"/>
                <a:ea typeface="微软雅黑" pitchFamily="34" charset="-122"/>
              </a:rPr>
              <a:t>的北斗高精度定位终端装备了</a:t>
            </a:r>
            <a:r>
              <a:rPr lang="en-US" altLang="zh-CN" sz="1600" b="1" dirty="0" smtClean="0">
                <a:solidFill>
                  <a:schemeClr val="tx1">
                    <a:lumMod val="50000"/>
                    <a:lumOff val="50000"/>
                  </a:schemeClr>
                </a:solidFill>
                <a:latin typeface="微软雅黑" pitchFamily="34" charset="-122"/>
                <a:ea typeface="微软雅黑" pitchFamily="34" charset="-122"/>
              </a:rPr>
              <a:t>29</a:t>
            </a:r>
            <a:r>
              <a:rPr lang="zh-CN" altLang="en-US" sz="1600" b="1" dirty="0" smtClean="0">
                <a:solidFill>
                  <a:schemeClr val="tx1">
                    <a:lumMod val="50000"/>
                    <a:lumOff val="50000"/>
                  </a:schemeClr>
                </a:solidFill>
                <a:latin typeface="微软雅黑" pitchFamily="34" charset="-122"/>
                <a:ea typeface="微软雅黑" pitchFamily="34" charset="-122"/>
              </a:rPr>
              <a:t>个参演车辆方队</a:t>
            </a:r>
            <a:r>
              <a:rPr lang="zh-CN" altLang="en-US" sz="1600" dirty="0" smtClean="0">
                <a:solidFill>
                  <a:schemeClr val="tx1">
                    <a:lumMod val="50000"/>
                    <a:lumOff val="50000"/>
                  </a:schemeClr>
                </a:solidFill>
                <a:latin typeface="微软雅黑" pitchFamily="34" charset="-122"/>
                <a:ea typeface="微软雅黑" pitchFamily="34" charset="-122"/>
              </a:rPr>
              <a:t>，在</a:t>
            </a:r>
            <a:r>
              <a:rPr lang="zh-CN" altLang="en-US" sz="1600" dirty="0">
                <a:solidFill>
                  <a:schemeClr val="tx1">
                    <a:lumMod val="50000"/>
                    <a:lumOff val="50000"/>
                  </a:schemeClr>
                </a:solidFill>
                <a:latin typeface="微软雅黑" pitchFamily="34" charset="-122"/>
                <a:ea typeface="微软雅黑" pitchFamily="34" charset="-122"/>
              </a:rPr>
              <a:t>本次阅兵装备方队训练和考核中大放光彩。</a:t>
            </a:r>
            <a:endParaRPr lang="zh-CN" altLang="en-US" sz="1600" dirty="0">
              <a:solidFill>
                <a:schemeClr val="tx1">
                  <a:lumMod val="50000"/>
                  <a:lumOff val="50000"/>
                </a:schemeClr>
              </a:solidFill>
              <a:latin typeface="微软雅黑" pitchFamily="34" charset="-122"/>
              <a:ea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1"/>
          <a:stretch>
            <a:fillRect/>
          </a:stretch>
        </p:blipFill>
        <p:spPr>
          <a:xfrm>
            <a:off x="0" y="1644"/>
            <a:ext cx="5904656" cy="3078775"/>
          </a:xfrm>
          <a:prstGeom prst="rect">
            <a:avLst/>
          </a:prstGeom>
        </p:spPr>
      </p:pic>
      <p:pic>
        <p:nvPicPr>
          <p:cNvPr id="4" name="Picture 1"/>
          <p:cNvPicPr>
            <a:picLocks noChangeAspect="1" noChangeArrowheads="1"/>
          </p:cNvPicPr>
          <p:nvPr/>
        </p:nvPicPr>
        <p:blipFill>
          <a:blip r:embed="rId2">
            <a:clrChange>
              <a:clrFrom>
                <a:srgbClr val="333366"/>
              </a:clrFrom>
              <a:clrTo>
                <a:srgbClr val="333366">
                  <a:alpha val="0"/>
                </a:srgbClr>
              </a:clrTo>
            </a:clrChange>
          </a:blip>
          <a:srcRect/>
          <a:stretch>
            <a:fillRect/>
          </a:stretch>
        </p:blipFill>
        <p:spPr bwMode="auto">
          <a:xfrm>
            <a:off x="3491880" y="601"/>
            <a:ext cx="5814929" cy="3860447"/>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7" name="Rectangle 6"/>
          <p:cNvSpPr/>
          <p:nvPr/>
        </p:nvSpPr>
        <p:spPr>
          <a:xfrm>
            <a:off x="5796136" y="3743370"/>
            <a:ext cx="3275856" cy="3142014"/>
          </a:xfrm>
          <a:prstGeom prst="rect">
            <a:avLst/>
          </a:prstGeom>
        </p:spPr>
        <p:txBody>
          <a:bodyPr wrap="square">
            <a:spAutoFit/>
          </a:bodyPr>
          <a:lstStyle/>
          <a:p>
            <a:pPr>
              <a:lnSpc>
                <a:spcPct val="125000"/>
              </a:lnSpc>
            </a:pPr>
            <a:r>
              <a:rPr lang="zh-CN" altLang="en-US" sz="1600" b="1" dirty="0">
                <a:solidFill>
                  <a:schemeClr val="tx1">
                    <a:lumMod val="50000"/>
                    <a:lumOff val="50000"/>
                  </a:schemeClr>
                </a:solidFill>
                <a:latin typeface="微软雅黑" pitchFamily="34" charset="-122"/>
                <a:ea typeface="微软雅黑" pitchFamily="34" charset="-122"/>
              </a:rPr>
              <a:t>东方</a:t>
            </a:r>
            <a:r>
              <a:rPr lang="zh-CN" altLang="en-US" sz="1600" b="1" dirty="0" smtClean="0">
                <a:solidFill>
                  <a:schemeClr val="tx1">
                    <a:lumMod val="50000"/>
                    <a:lumOff val="50000"/>
                  </a:schemeClr>
                </a:solidFill>
                <a:latin typeface="微软雅黑" pitchFamily="34" charset="-122"/>
                <a:ea typeface="微软雅黑" pitchFamily="34" charset="-122"/>
              </a:rPr>
              <a:t>网</a:t>
            </a:r>
            <a:r>
              <a:rPr lang="en-US" altLang="zh-CN" sz="1600" b="1" dirty="0" smtClean="0">
                <a:solidFill>
                  <a:schemeClr val="tx1">
                    <a:lumMod val="50000"/>
                    <a:lumOff val="50000"/>
                  </a:schemeClr>
                </a:solidFill>
                <a:latin typeface="微软雅黑" pitchFamily="34" charset="-122"/>
                <a:ea typeface="微软雅黑" pitchFamily="34" charset="-122"/>
              </a:rPr>
              <a:t>2015</a:t>
            </a:r>
            <a:r>
              <a:rPr lang="zh-CN" altLang="en-US" sz="1600" b="1" dirty="0" smtClean="0">
                <a:solidFill>
                  <a:schemeClr val="tx1">
                    <a:lumMod val="50000"/>
                    <a:lumOff val="50000"/>
                  </a:schemeClr>
                </a:solidFill>
                <a:latin typeface="微软雅黑" pitchFamily="34" charset="-122"/>
                <a:ea typeface="微软雅黑" pitchFamily="34" charset="-122"/>
              </a:rPr>
              <a:t>年</a:t>
            </a:r>
            <a:r>
              <a:rPr lang="en-US" altLang="zh-CN" sz="1600" b="1" dirty="0" smtClean="0">
                <a:solidFill>
                  <a:schemeClr val="tx1">
                    <a:lumMod val="50000"/>
                    <a:lumOff val="50000"/>
                  </a:schemeClr>
                </a:solidFill>
                <a:latin typeface="微软雅黑" pitchFamily="34" charset="-122"/>
                <a:ea typeface="微软雅黑" pitchFamily="34" charset="-122"/>
              </a:rPr>
              <a:t>10</a:t>
            </a:r>
            <a:r>
              <a:rPr lang="zh-CN" altLang="en-US" sz="1600" b="1" dirty="0">
                <a:solidFill>
                  <a:schemeClr val="tx1">
                    <a:lumMod val="50000"/>
                    <a:lumOff val="50000"/>
                  </a:schemeClr>
                </a:solidFill>
                <a:latin typeface="微软雅黑" pitchFamily="34" charset="-122"/>
                <a:ea typeface="微软雅黑" pitchFamily="34" charset="-122"/>
              </a:rPr>
              <a:t>月</a:t>
            </a:r>
            <a:r>
              <a:rPr lang="en-US" altLang="zh-CN" sz="1600" b="1" dirty="0">
                <a:solidFill>
                  <a:schemeClr val="tx1">
                    <a:lumMod val="50000"/>
                    <a:lumOff val="50000"/>
                  </a:schemeClr>
                </a:solidFill>
                <a:latin typeface="微软雅黑" pitchFamily="34" charset="-122"/>
                <a:ea typeface="微软雅黑" pitchFamily="34" charset="-122"/>
              </a:rPr>
              <a:t>23</a:t>
            </a:r>
            <a:r>
              <a:rPr lang="zh-CN" altLang="en-US" sz="1600" b="1" dirty="0" smtClean="0">
                <a:solidFill>
                  <a:schemeClr val="tx1">
                    <a:lumMod val="50000"/>
                    <a:lumOff val="50000"/>
                  </a:schemeClr>
                </a:solidFill>
                <a:latin typeface="微软雅黑" pitchFamily="34" charset="-122"/>
                <a:ea typeface="微软雅黑" pitchFamily="34" charset="-122"/>
              </a:rPr>
              <a:t>日</a:t>
            </a:r>
            <a:r>
              <a:rPr lang="zh-CN" altLang="en-US" sz="1600" dirty="0" smtClean="0">
                <a:solidFill>
                  <a:schemeClr val="tx1">
                    <a:lumMod val="50000"/>
                    <a:lumOff val="50000"/>
                  </a:schemeClr>
                </a:solidFill>
                <a:latin typeface="微软雅黑" pitchFamily="34" charset="-122"/>
                <a:ea typeface="微软雅黑" pitchFamily="34" charset="-122"/>
              </a:rPr>
              <a:t>：</a:t>
            </a:r>
            <a:endParaRPr lang="en-US" altLang="zh-CN" sz="1600" dirty="0" smtClean="0">
              <a:solidFill>
                <a:schemeClr val="tx1">
                  <a:lumMod val="50000"/>
                  <a:lumOff val="50000"/>
                </a:schemeClr>
              </a:solidFill>
              <a:latin typeface="微软雅黑" pitchFamily="34" charset="-122"/>
              <a:ea typeface="微软雅黑" pitchFamily="34" charset="-122"/>
            </a:endParaRPr>
          </a:p>
          <a:p>
            <a:pPr>
              <a:lnSpc>
                <a:spcPct val="125000"/>
              </a:lnSpc>
            </a:pPr>
            <a:r>
              <a:rPr lang="en-US" altLang="zh-CN" sz="1600" dirty="0">
                <a:solidFill>
                  <a:schemeClr val="tx1">
                    <a:lumMod val="50000"/>
                    <a:lumOff val="50000"/>
                  </a:schemeClr>
                </a:solidFill>
                <a:latin typeface="微软雅黑" pitchFamily="34" charset="-122"/>
                <a:ea typeface="微软雅黑" pitchFamily="34" charset="-122"/>
              </a:rPr>
              <a:t> </a:t>
            </a:r>
            <a:r>
              <a:rPr lang="en-US" altLang="zh-CN" sz="1600" dirty="0" smtClean="0">
                <a:solidFill>
                  <a:schemeClr val="tx1">
                    <a:lumMod val="50000"/>
                    <a:lumOff val="50000"/>
                  </a:schemeClr>
                </a:solidFill>
                <a:latin typeface="微软雅黑" pitchFamily="34" charset="-122"/>
                <a:ea typeface="微软雅黑" pitchFamily="34" charset="-122"/>
              </a:rPr>
              <a:t>   </a:t>
            </a:r>
            <a:r>
              <a:rPr lang="zh-CN" altLang="en-US" sz="1600" dirty="0" smtClean="0">
                <a:solidFill>
                  <a:schemeClr val="tx1">
                    <a:lumMod val="50000"/>
                    <a:lumOff val="50000"/>
                  </a:schemeClr>
                </a:solidFill>
                <a:latin typeface="微软雅黑" pitchFamily="34" charset="-122"/>
                <a:ea typeface="微软雅黑" pitchFamily="34" charset="-122"/>
              </a:rPr>
              <a:t>不久</a:t>
            </a:r>
            <a:r>
              <a:rPr lang="zh-CN" altLang="en-US" sz="1600" dirty="0">
                <a:solidFill>
                  <a:schemeClr val="tx1">
                    <a:lumMod val="50000"/>
                    <a:lumOff val="50000"/>
                  </a:schemeClr>
                </a:solidFill>
                <a:latin typeface="微软雅黑" pitchFamily="34" charset="-122"/>
                <a:ea typeface="微软雅黑" pitchFamily="34" charset="-122"/>
              </a:rPr>
              <a:t>的将来，上海的马路上将</a:t>
            </a:r>
            <a:r>
              <a:rPr lang="zh-CN" altLang="en-US" sz="1600" dirty="0" smtClean="0">
                <a:solidFill>
                  <a:schemeClr val="tx1">
                    <a:lumMod val="50000"/>
                    <a:lumOff val="50000"/>
                  </a:schemeClr>
                </a:solidFill>
                <a:latin typeface="微软雅黑" pitchFamily="34" charset="-122"/>
                <a:ea typeface="微软雅黑" pitchFamily="34" charset="-122"/>
              </a:rPr>
              <a:t>出现</a:t>
            </a:r>
            <a:r>
              <a:rPr lang="zh-CN" altLang="en-US" sz="1600" dirty="0">
                <a:solidFill>
                  <a:schemeClr val="tx1">
                    <a:lumMod val="50000"/>
                    <a:lumOff val="50000"/>
                  </a:schemeClr>
                </a:solidFill>
                <a:latin typeface="微软雅黑" pitchFamily="34" charset="-122"/>
                <a:ea typeface="微软雅黑" pitchFamily="34" charset="-122"/>
              </a:rPr>
              <a:t>智能</a:t>
            </a:r>
            <a:r>
              <a:rPr lang="zh-CN" altLang="en-US" sz="1600" dirty="0" smtClean="0">
                <a:solidFill>
                  <a:schemeClr val="tx1">
                    <a:lumMod val="50000"/>
                    <a:lumOff val="50000"/>
                  </a:schemeClr>
                </a:solidFill>
                <a:latin typeface="微软雅黑" pitchFamily="34" charset="-122"/>
                <a:ea typeface="微软雅黑" pitchFamily="34" charset="-122"/>
              </a:rPr>
              <a:t>无人</a:t>
            </a:r>
            <a:r>
              <a:rPr lang="zh-CN" altLang="en-US" sz="1600" dirty="0">
                <a:solidFill>
                  <a:schemeClr val="tx1">
                    <a:lumMod val="50000"/>
                    <a:lumOff val="50000"/>
                  </a:schemeClr>
                </a:solidFill>
                <a:latin typeface="微软雅黑" pitchFamily="34" charset="-122"/>
                <a:ea typeface="微软雅黑" pitchFamily="34" charset="-122"/>
              </a:rPr>
              <a:t>驾驶的垃圾清扫车</a:t>
            </a:r>
            <a:r>
              <a:rPr lang="zh-CN" altLang="en-US" sz="1600" dirty="0" smtClean="0">
                <a:solidFill>
                  <a:schemeClr val="tx1">
                    <a:lumMod val="50000"/>
                    <a:lumOff val="50000"/>
                  </a:schemeClr>
                </a:solidFill>
                <a:latin typeface="微软雅黑" pitchFamily="34" charset="-122"/>
                <a:ea typeface="微软雅黑" pitchFamily="34" charset="-122"/>
              </a:rPr>
              <a:t>。该样</a:t>
            </a:r>
            <a:r>
              <a:rPr lang="zh-CN" altLang="en-US" sz="1600" dirty="0">
                <a:solidFill>
                  <a:schemeClr val="tx1">
                    <a:lumMod val="50000"/>
                    <a:lumOff val="50000"/>
                  </a:schemeClr>
                </a:solidFill>
                <a:latin typeface="微软雅黑" pitchFamily="34" charset="-122"/>
                <a:ea typeface="微软雅黑" pitchFamily="34" charset="-122"/>
              </a:rPr>
              <a:t>车将亮相</a:t>
            </a:r>
            <a:r>
              <a:rPr lang="zh-CN" altLang="en-US" sz="1600" dirty="0" smtClean="0">
                <a:solidFill>
                  <a:schemeClr val="tx1">
                    <a:lumMod val="50000"/>
                    <a:lumOff val="50000"/>
                  </a:schemeClr>
                </a:solidFill>
                <a:latin typeface="微软雅黑" pitchFamily="34" charset="-122"/>
                <a:ea typeface="微软雅黑" pitchFamily="34" charset="-122"/>
              </a:rPr>
              <a:t>上海国家会展中心</a:t>
            </a:r>
            <a:r>
              <a:rPr lang="zh-CN" altLang="en-US" sz="1600" dirty="0">
                <a:solidFill>
                  <a:schemeClr val="tx1">
                    <a:lumMod val="50000"/>
                    <a:lumOff val="50000"/>
                  </a:schemeClr>
                </a:solidFill>
                <a:latin typeface="微软雅黑" pitchFamily="34" charset="-122"/>
                <a:ea typeface="微软雅黑" pitchFamily="34" charset="-122"/>
              </a:rPr>
              <a:t>，</a:t>
            </a:r>
            <a:r>
              <a:rPr lang="zh-CN" altLang="en-US" sz="1600" dirty="0" smtClean="0">
                <a:solidFill>
                  <a:schemeClr val="tx1">
                    <a:lumMod val="50000"/>
                    <a:lumOff val="50000"/>
                  </a:schemeClr>
                </a:solidFill>
                <a:latin typeface="微软雅黑" pitchFamily="34" charset="-122"/>
                <a:ea typeface="微软雅黑" pitchFamily="34" charset="-122"/>
              </a:rPr>
              <a:t>在</a:t>
            </a:r>
            <a:r>
              <a:rPr lang="en-US" altLang="zh-CN" sz="1600" dirty="0" smtClean="0">
                <a:solidFill>
                  <a:schemeClr val="tx1">
                    <a:lumMod val="50000"/>
                    <a:lumOff val="50000"/>
                  </a:schemeClr>
                </a:solidFill>
                <a:latin typeface="微软雅黑" pitchFamily="34" charset="-122"/>
                <a:ea typeface="微软雅黑" pitchFamily="34" charset="-122"/>
              </a:rPr>
              <a:t>11</a:t>
            </a:r>
            <a:r>
              <a:rPr lang="zh-CN" altLang="en-US" sz="1600" dirty="0" smtClean="0">
                <a:solidFill>
                  <a:schemeClr val="tx1">
                    <a:lumMod val="50000"/>
                    <a:lumOff val="50000"/>
                  </a:schemeClr>
                </a:solidFill>
                <a:latin typeface="微软雅黑" pitchFamily="34" charset="-122"/>
                <a:ea typeface="微软雅黑" pitchFamily="34" charset="-122"/>
              </a:rPr>
              <a:t>月初</a:t>
            </a:r>
            <a:r>
              <a:rPr lang="zh-CN" altLang="en-US" sz="1600" dirty="0">
                <a:solidFill>
                  <a:schemeClr val="tx1">
                    <a:lumMod val="50000"/>
                    <a:lumOff val="50000"/>
                  </a:schemeClr>
                </a:solidFill>
                <a:latin typeface="微软雅黑" pitchFamily="34" charset="-122"/>
                <a:ea typeface="微软雅黑" pitchFamily="34" charset="-122"/>
              </a:rPr>
              <a:t>开幕的第十七届中国国际工业博览会上展出</a:t>
            </a:r>
            <a:r>
              <a:rPr lang="zh-CN" altLang="en-US" sz="1600" dirty="0" smtClean="0">
                <a:solidFill>
                  <a:schemeClr val="tx1">
                    <a:lumMod val="50000"/>
                    <a:lumOff val="50000"/>
                  </a:schemeClr>
                </a:solidFill>
                <a:latin typeface="微软雅黑" pitchFamily="34" charset="-122"/>
                <a:ea typeface="微软雅黑" pitchFamily="34" charset="-122"/>
              </a:rPr>
              <a:t>。</a:t>
            </a:r>
            <a:endParaRPr lang="en-US" altLang="zh-CN" sz="1600" dirty="0" smtClean="0">
              <a:solidFill>
                <a:schemeClr val="tx1">
                  <a:lumMod val="50000"/>
                  <a:lumOff val="50000"/>
                </a:schemeClr>
              </a:solidFill>
              <a:latin typeface="微软雅黑" pitchFamily="34" charset="-122"/>
              <a:ea typeface="微软雅黑" pitchFamily="34" charset="-122"/>
            </a:endParaRPr>
          </a:p>
          <a:p>
            <a:pPr>
              <a:lnSpc>
                <a:spcPct val="125000"/>
              </a:lnSpc>
            </a:pPr>
            <a:r>
              <a:rPr lang="zh-CN" altLang="en-US" sz="1600" dirty="0" smtClean="0">
                <a:solidFill>
                  <a:schemeClr val="tx1">
                    <a:lumMod val="50000"/>
                    <a:lumOff val="50000"/>
                  </a:schemeClr>
                </a:solidFill>
                <a:latin typeface="微软雅黑" pitchFamily="34" charset="-122"/>
                <a:ea typeface="微软雅黑" pitchFamily="34" charset="-122"/>
              </a:rPr>
              <a:t>    该</a:t>
            </a:r>
            <a:r>
              <a:rPr lang="zh-CN" altLang="en-US" sz="1600" dirty="0">
                <a:solidFill>
                  <a:schemeClr val="tx1">
                    <a:lumMod val="50000"/>
                    <a:lumOff val="50000"/>
                  </a:schemeClr>
                </a:solidFill>
                <a:latin typeface="微软雅黑" pitchFamily="34" charset="-122"/>
                <a:ea typeface="微软雅黑" pitchFamily="34" charset="-122"/>
              </a:rPr>
              <a:t>平台整合了同济汽车研究院整车集成技术、</a:t>
            </a:r>
            <a:r>
              <a:rPr lang="zh-CN" altLang="en-US" sz="1600" b="1" dirty="0">
                <a:solidFill>
                  <a:schemeClr val="tx1">
                    <a:lumMod val="50000"/>
                    <a:lumOff val="50000"/>
                  </a:schemeClr>
                </a:solidFill>
                <a:latin typeface="微软雅黑" pitchFamily="34" charset="-122"/>
                <a:ea typeface="微软雅黑" pitchFamily="34" charset="-122"/>
              </a:rPr>
              <a:t>上海司南导航北斗高精度定位技术</a:t>
            </a:r>
            <a:r>
              <a:rPr lang="zh-CN" altLang="en-US" sz="1600" dirty="0">
                <a:solidFill>
                  <a:schemeClr val="tx1">
                    <a:lumMod val="50000"/>
                    <a:lumOff val="50000"/>
                  </a:schemeClr>
                </a:solidFill>
                <a:latin typeface="微软雅黑" pitchFamily="34" charset="-122"/>
                <a:ea typeface="微软雅黑" pitchFamily="34" charset="-122"/>
              </a:rPr>
              <a:t>、上海鼎研电池成组与管理技术研究等多项成果。</a:t>
            </a:r>
            <a:endParaRPr lang="zh-CN" altLang="en-US" sz="1600" dirty="0">
              <a:solidFill>
                <a:schemeClr val="tx1">
                  <a:lumMod val="50000"/>
                  <a:lumOff val="50000"/>
                </a:schemeClr>
              </a:solidFill>
              <a:latin typeface="微软雅黑" pitchFamily="34" charset="-122"/>
              <a:ea typeface="微软雅黑" pitchFamily="34" charset="-122"/>
            </a:endParaRPr>
          </a:p>
        </p:txBody>
      </p:sp>
      <p:pic>
        <p:nvPicPr>
          <p:cNvPr id="3" name="Picture 3"/>
          <p:cNvPicPr>
            <a:picLocks noChangeAspect="1" noChangeArrowheads="1"/>
          </p:cNvPicPr>
          <p:nvPr/>
        </p:nvPicPr>
        <p:blipFill rotWithShape="1">
          <a:blip r:embed="rId3">
            <a:clrChange>
              <a:clrFrom>
                <a:srgbClr val="333366"/>
              </a:clrFrom>
              <a:clrTo>
                <a:srgbClr val="333366">
                  <a:alpha val="0"/>
                </a:srgbClr>
              </a:clrTo>
            </a:clrChange>
          </a:blip>
          <a:srcRect t="6120"/>
          <a:stretch>
            <a:fillRect/>
          </a:stretch>
        </p:blipFill>
        <p:spPr bwMode="auto">
          <a:xfrm>
            <a:off x="35496" y="2164968"/>
            <a:ext cx="5544616" cy="4720416"/>
          </a:xfrm>
          <a:prstGeom prst="rect">
            <a:avLst/>
          </a:prstGeom>
          <a:noFill/>
          <a:ln w="9525">
            <a:noFill/>
            <a:miter lim="800000"/>
            <a:headEnd/>
            <a:tailEnd/>
          </a:ln>
          <a:effectLst>
            <a:prstShdw prst="shdw17" dist="17961" dir="2700000">
              <a:schemeClr val="accent1">
                <a:gamma/>
                <a:shade val="60000"/>
                <a:invGamma/>
              </a:schemeClr>
            </a:prstShdw>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300.4内部环境透视图 副本"/>
          <p:cNvPicPr>
            <a:picLocks noChangeAspect="1" noChangeArrowheads="1"/>
          </p:cNvPicPr>
          <p:nvPr/>
        </p:nvPicPr>
        <p:blipFill rotWithShape="1">
          <a:blip r:embed="rId1"/>
          <a:srcRect l="1994"/>
          <a:stretch>
            <a:fillRect/>
          </a:stretch>
        </p:blipFill>
        <p:spPr bwMode="auto">
          <a:xfrm>
            <a:off x="0" y="0"/>
            <a:ext cx="9144000" cy="5435519"/>
          </a:xfrm>
          <a:prstGeom prst="rect">
            <a:avLst/>
          </a:prstGeom>
          <a:noFill/>
          <a:ln>
            <a:noFill/>
          </a:ln>
        </p:spPr>
      </p:pic>
      <p:sp>
        <p:nvSpPr>
          <p:cNvPr id="2" name="Title 1"/>
          <p:cNvSpPr>
            <a:spLocks noGrp="1"/>
          </p:cNvSpPr>
          <p:nvPr>
            <p:ph type="title" idx="4294967295"/>
          </p:nvPr>
        </p:nvSpPr>
        <p:spPr>
          <a:xfrm>
            <a:off x="5508104" y="692696"/>
            <a:ext cx="3635896" cy="854968"/>
          </a:xfrm>
          <a:solidFill>
            <a:schemeClr val="bg2">
              <a:lumMod val="75000"/>
              <a:alpha val="50000"/>
            </a:schemeClr>
          </a:solidFill>
        </p:spPr>
        <p:txBody>
          <a:bodyPr/>
          <a:lstStyle/>
          <a:p>
            <a:r>
              <a:rPr lang="zh-CN" altLang="en-US" sz="4800" dirty="0" smtClean="0">
                <a:solidFill>
                  <a:srgbClr val="FFFFCC"/>
                </a:solidFill>
                <a:latin typeface="华文新魏" pitchFamily="2" charset="-122"/>
                <a:ea typeface="华文新魏" pitchFamily="2" charset="-122"/>
              </a:rPr>
              <a:t>谢谢！</a:t>
            </a:r>
            <a:endParaRPr lang="zh-CN" altLang="en-US" sz="4800" dirty="0">
              <a:solidFill>
                <a:srgbClr val="FFFFCC"/>
              </a:solidFill>
              <a:latin typeface="华文新魏" pitchFamily="2" charset="-122"/>
              <a:ea typeface="华文新魏" pitchFamily="2"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TIMING" val="|3.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6677</Words>
  <Application>Kingsoft Office WPP</Application>
  <PresentationFormat>On-screen Show (4:3)</PresentationFormat>
  <Paragraphs>662</Paragraphs>
  <Slides>49</Slides>
  <Notes>4</Notes>
  <HiddenSlides>0</HiddenSlides>
  <MMClips>0</MMClips>
  <ScaleCrop>false</ScaleCrop>
  <HeadingPairs>
    <vt:vector size="4" baseType="variant">
      <vt:variant>
        <vt:lpstr>主题</vt:lpstr>
      </vt:variant>
      <vt:variant>
        <vt:i4>2</vt:i4>
      </vt:variant>
      <vt:variant>
        <vt:lpstr>幻灯片标题</vt:lpstr>
      </vt:variant>
      <vt:variant>
        <vt:i4>49</vt:i4>
      </vt:variant>
    </vt:vector>
  </HeadingPairs>
  <TitlesOfParts>
    <vt:vector size="51" baseType="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北斗高精度模块 &gt;&gt; K系列</vt:lpstr>
      <vt:lpstr>新一代北斗高精度模块 &gt;&gt; K7</vt:lpstr>
      <vt:lpstr>北斗高精度模块 &gt;&gt; J系列</vt:lpstr>
      <vt:lpstr>高精度模块（板卡）的性能</vt:lpstr>
      <vt:lpstr>高精度芯片/模块的技术趋势</vt:lpstr>
      <vt:lpstr>GNSS接收机</vt:lpstr>
      <vt:lpstr>北斗基准站接收机</vt:lpstr>
      <vt:lpstr>北斗基准站接收机</vt:lpstr>
      <vt:lpstr>北斗基准站接收机</vt:lpstr>
      <vt:lpstr>外置大功率电台 &gt;&gt; CDL3</vt:lpstr>
      <vt:lpstr>PowerPoint 演示文稿</vt:lpstr>
      <vt:lpstr>质量保障 &gt;&gt; 理念 体系</vt:lpstr>
      <vt:lpstr>质量保障 &gt;&gt; 生产制造</vt:lpstr>
      <vt:lpstr>质量保障 &gt;&gt; 产品质量</vt:lpstr>
      <vt:lpstr>PowerPoint 演示文稿</vt:lpstr>
      <vt:lpstr>PowerPoint 演示文稿</vt:lpstr>
      <vt:lpstr>行业应用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上海司南卫星导航技术有限公司</dc:title>
  <dc:creator>COMNAV</dc:creator>
  <cp:lastModifiedBy>WangZhenguo</cp:lastModifiedBy>
  <cp:revision>1098</cp:revision>
  <dcterms:created xsi:type="dcterms:W3CDTF">2016-02-29T12:27:44Z</dcterms:created>
  <dcterms:modified xsi:type="dcterms:W3CDTF">2016-02-29T12:31:22Z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2052-10.1.0.5511</vt:lpwstr>
  </property>
</Properties>
</file>